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9" r:id="rId3"/>
    <p:sldId id="257" r:id="rId4"/>
    <p:sldId id="258" r:id="rId5"/>
    <p:sldId id="262" r:id="rId6"/>
    <p:sldId id="261" r:id="rId7"/>
    <p:sldId id="264" r:id="rId8"/>
    <p:sldId id="263" r:id="rId9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03983D-EF05-4E96-E530-603B6D05B2DA}" v="322" dt="2024-10-19T14:49:35.746"/>
    <p1510:client id="{7932165A-01AD-8E9B-AF7E-E7E1EF5B5C89}" v="3" dt="2024-10-20T08:55:41.159"/>
    <p1510:client id="{B642F8DF-54D5-1AD2-F6D3-590E948A70D2}" v="1" dt="2024-10-19T17:48:57.870"/>
    <p1510:client id="{E838EB2A-0B20-F501-4EC6-37A3CF3AB5E5}" v="401" dt="2024-10-20T08:44:12.1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20454DC-D261-4129-831A-A16974DC16DC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121FE39-5B92-4EBA-A192-50D5279D392E}">
      <dgm:prSet/>
      <dgm:spPr/>
      <dgm:t>
        <a:bodyPr/>
        <a:lstStyle/>
        <a:p>
          <a:r>
            <a:rPr lang="pl-PL">
              <a:latin typeface="Walbaum Display Light"/>
            </a:rPr>
            <a:t>Andrii</a:t>
          </a:r>
          <a:r>
            <a:rPr lang="pl-PL"/>
            <a:t> </a:t>
          </a:r>
          <a:endParaRPr lang="en-US"/>
        </a:p>
      </dgm:t>
    </dgm:pt>
    <dgm:pt modelId="{725DB7A1-D6CF-4973-832C-220BEEEBB64A}" type="parTrans" cxnId="{D4E4AEB8-E885-482E-933C-EC9395CF04CA}">
      <dgm:prSet/>
      <dgm:spPr/>
      <dgm:t>
        <a:bodyPr/>
        <a:lstStyle/>
        <a:p>
          <a:endParaRPr lang="en-US"/>
        </a:p>
      </dgm:t>
    </dgm:pt>
    <dgm:pt modelId="{C1DBBF08-739C-4830-87F0-01FA5B9CB8A5}" type="sibTrans" cxnId="{D4E4AEB8-E885-482E-933C-EC9395CF04CA}">
      <dgm:prSet/>
      <dgm:spPr/>
      <dgm:t>
        <a:bodyPr/>
        <a:lstStyle/>
        <a:p>
          <a:endParaRPr lang="en-US"/>
        </a:p>
      </dgm:t>
    </dgm:pt>
    <dgm:pt modelId="{6CF85EAA-1C23-4CC1-BA85-BEA6B5DABFAC}">
      <dgm:prSet/>
      <dgm:spPr/>
      <dgm:t>
        <a:bodyPr/>
        <a:lstStyle/>
        <a:p>
          <a:r>
            <a:rPr lang="pl-PL" err="1"/>
            <a:t>Tymur</a:t>
          </a:r>
          <a:r>
            <a:rPr lang="pl-PL"/>
            <a:t> </a:t>
          </a:r>
          <a:endParaRPr lang="en-US"/>
        </a:p>
      </dgm:t>
    </dgm:pt>
    <dgm:pt modelId="{79E9BB6C-FB86-45E0-BCFF-BF60F40A11A5}" type="parTrans" cxnId="{A4E8B2D6-1CB5-4A1C-87AC-B6D4DC5A0012}">
      <dgm:prSet/>
      <dgm:spPr/>
      <dgm:t>
        <a:bodyPr/>
        <a:lstStyle/>
        <a:p>
          <a:endParaRPr lang="en-US"/>
        </a:p>
      </dgm:t>
    </dgm:pt>
    <dgm:pt modelId="{732C60FD-BEF6-4D04-8BFE-4EB4EB192E64}" type="sibTrans" cxnId="{A4E8B2D6-1CB5-4A1C-87AC-B6D4DC5A0012}">
      <dgm:prSet/>
      <dgm:spPr/>
      <dgm:t>
        <a:bodyPr/>
        <a:lstStyle/>
        <a:p>
          <a:endParaRPr lang="en-US"/>
        </a:p>
      </dgm:t>
    </dgm:pt>
    <dgm:pt modelId="{7AAC643E-D867-444A-B50A-6E29A43CA1BF}">
      <dgm:prSet/>
      <dgm:spPr/>
      <dgm:t>
        <a:bodyPr/>
        <a:lstStyle/>
        <a:p>
          <a:r>
            <a:rPr lang="pl-PL" err="1"/>
            <a:t>Anhelina</a:t>
          </a:r>
          <a:r>
            <a:rPr lang="pl-PL"/>
            <a:t> </a:t>
          </a:r>
          <a:endParaRPr lang="en-US"/>
        </a:p>
      </dgm:t>
    </dgm:pt>
    <dgm:pt modelId="{84384EB1-B576-4C68-8771-6E7A6412343A}" type="parTrans" cxnId="{CDB4DA3A-FFDC-47DD-AA3A-93D49696686F}">
      <dgm:prSet/>
      <dgm:spPr/>
      <dgm:t>
        <a:bodyPr/>
        <a:lstStyle/>
        <a:p>
          <a:endParaRPr lang="en-US"/>
        </a:p>
      </dgm:t>
    </dgm:pt>
    <dgm:pt modelId="{51C1B47E-984C-44A4-9E9E-AF8FE836A656}" type="sibTrans" cxnId="{CDB4DA3A-FFDC-47DD-AA3A-93D49696686F}">
      <dgm:prSet/>
      <dgm:spPr/>
      <dgm:t>
        <a:bodyPr/>
        <a:lstStyle/>
        <a:p>
          <a:endParaRPr lang="en-US"/>
        </a:p>
      </dgm:t>
    </dgm:pt>
    <dgm:pt modelId="{3D0DF561-51C8-4557-9E7D-8E47F7CCC374}">
      <dgm:prSet/>
      <dgm:spPr/>
      <dgm:t>
        <a:bodyPr/>
        <a:lstStyle/>
        <a:p>
          <a:r>
            <a:rPr lang="pl-PL" err="1"/>
            <a:t>Praskouya</a:t>
          </a:r>
          <a:endParaRPr lang="en-US" err="1"/>
        </a:p>
      </dgm:t>
    </dgm:pt>
    <dgm:pt modelId="{9175AF4B-5802-4BCF-8C44-6A650FA31341}" type="parTrans" cxnId="{7D646692-508A-49F7-ACCE-3FC388DF0A81}">
      <dgm:prSet/>
      <dgm:spPr/>
      <dgm:t>
        <a:bodyPr/>
        <a:lstStyle/>
        <a:p>
          <a:endParaRPr lang="en-US"/>
        </a:p>
      </dgm:t>
    </dgm:pt>
    <dgm:pt modelId="{C0B9B807-0620-4C82-839F-B6E13D112042}" type="sibTrans" cxnId="{7D646692-508A-49F7-ACCE-3FC388DF0A81}">
      <dgm:prSet/>
      <dgm:spPr/>
      <dgm:t>
        <a:bodyPr/>
        <a:lstStyle/>
        <a:p>
          <a:endParaRPr lang="en-US"/>
        </a:p>
      </dgm:t>
    </dgm:pt>
    <dgm:pt modelId="{0C65B90B-A43B-46C0-A350-1967A7DA7504}">
      <dgm:prSet/>
      <dgm:spPr/>
      <dgm:t>
        <a:bodyPr/>
        <a:lstStyle/>
        <a:p>
          <a:r>
            <a:rPr lang="pl-PL"/>
            <a:t>Maksym </a:t>
          </a:r>
          <a:endParaRPr lang="en-US"/>
        </a:p>
      </dgm:t>
    </dgm:pt>
    <dgm:pt modelId="{33AB2C4E-F2E6-47D1-BF12-B674E38E0C7E}" type="parTrans" cxnId="{8090E65C-9DD4-4299-BAEB-F60746213D81}">
      <dgm:prSet/>
      <dgm:spPr/>
      <dgm:t>
        <a:bodyPr/>
        <a:lstStyle/>
        <a:p>
          <a:endParaRPr lang="en-US"/>
        </a:p>
      </dgm:t>
    </dgm:pt>
    <dgm:pt modelId="{EA2F4AE7-EF27-4798-875C-67EA9AC22EF3}" type="sibTrans" cxnId="{8090E65C-9DD4-4299-BAEB-F60746213D81}">
      <dgm:prSet/>
      <dgm:spPr/>
      <dgm:t>
        <a:bodyPr/>
        <a:lstStyle/>
        <a:p>
          <a:endParaRPr lang="en-US"/>
        </a:p>
      </dgm:t>
    </dgm:pt>
    <dgm:pt modelId="{AFD4C1E6-40E7-4270-9F54-EF1A9BEFCB03}">
      <dgm:prSet/>
      <dgm:spPr/>
      <dgm:t>
        <a:bodyPr/>
        <a:lstStyle/>
        <a:p>
          <a:r>
            <a:rPr lang="pl-PL">
              <a:latin typeface="Walbaum Display Light"/>
            </a:rPr>
            <a:t>Aleksandra</a:t>
          </a:r>
          <a:endParaRPr lang="pl-PL"/>
        </a:p>
      </dgm:t>
    </dgm:pt>
    <dgm:pt modelId="{53898A1F-333C-4A9B-ADCF-0A7B162E9AE6}" type="parTrans" cxnId="{B608FB22-1E43-493C-AD32-2F052FF3C9AC}">
      <dgm:prSet/>
      <dgm:spPr/>
      <dgm:t>
        <a:bodyPr/>
        <a:lstStyle/>
        <a:p>
          <a:endParaRPr lang="en-US"/>
        </a:p>
      </dgm:t>
    </dgm:pt>
    <dgm:pt modelId="{90CB87C6-5DA7-4927-8F6C-007C67DAB9EB}" type="sibTrans" cxnId="{B608FB22-1E43-493C-AD32-2F052FF3C9AC}">
      <dgm:prSet/>
      <dgm:spPr/>
      <dgm:t>
        <a:bodyPr/>
        <a:lstStyle/>
        <a:p>
          <a:endParaRPr lang="en-US"/>
        </a:p>
      </dgm:t>
    </dgm:pt>
    <dgm:pt modelId="{C45A38AA-96F0-4F1D-A1E9-27EF81EA07A4}" type="pres">
      <dgm:prSet presAssocID="{B20454DC-D261-4129-831A-A16974DC16DC}" presName="diagram" presStyleCnt="0">
        <dgm:presLayoutVars>
          <dgm:dir/>
          <dgm:resizeHandles val="exact"/>
        </dgm:presLayoutVars>
      </dgm:prSet>
      <dgm:spPr/>
    </dgm:pt>
    <dgm:pt modelId="{156FCD43-2D2E-4C38-A0A1-5C1E8AADB0CB}" type="pres">
      <dgm:prSet presAssocID="{D121FE39-5B92-4EBA-A192-50D5279D392E}" presName="node" presStyleLbl="node1" presStyleIdx="0" presStyleCnt="6">
        <dgm:presLayoutVars>
          <dgm:bulletEnabled val="1"/>
        </dgm:presLayoutVars>
      </dgm:prSet>
      <dgm:spPr/>
    </dgm:pt>
    <dgm:pt modelId="{90E86F61-BBA0-47F2-92C0-13A68F7EE3BC}" type="pres">
      <dgm:prSet presAssocID="{C1DBBF08-739C-4830-87F0-01FA5B9CB8A5}" presName="sibTrans" presStyleCnt="0"/>
      <dgm:spPr/>
    </dgm:pt>
    <dgm:pt modelId="{95BEC72B-FA7C-433C-954A-8796D904769F}" type="pres">
      <dgm:prSet presAssocID="{6CF85EAA-1C23-4CC1-BA85-BEA6B5DABFAC}" presName="node" presStyleLbl="node1" presStyleIdx="1" presStyleCnt="6">
        <dgm:presLayoutVars>
          <dgm:bulletEnabled val="1"/>
        </dgm:presLayoutVars>
      </dgm:prSet>
      <dgm:spPr/>
    </dgm:pt>
    <dgm:pt modelId="{EBACB21B-F8E7-440D-B685-118C0DDE5916}" type="pres">
      <dgm:prSet presAssocID="{732C60FD-BEF6-4D04-8BFE-4EB4EB192E64}" presName="sibTrans" presStyleCnt="0"/>
      <dgm:spPr/>
    </dgm:pt>
    <dgm:pt modelId="{681C0A5E-8BD6-4BE3-8799-0C9C571497DF}" type="pres">
      <dgm:prSet presAssocID="{7AAC643E-D867-444A-B50A-6E29A43CA1BF}" presName="node" presStyleLbl="node1" presStyleIdx="2" presStyleCnt="6">
        <dgm:presLayoutVars>
          <dgm:bulletEnabled val="1"/>
        </dgm:presLayoutVars>
      </dgm:prSet>
      <dgm:spPr/>
    </dgm:pt>
    <dgm:pt modelId="{6F43BBF8-E62D-43E1-8CE7-0B114BFBAEB7}" type="pres">
      <dgm:prSet presAssocID="{51C1B47E-984C-44A4-9E9E-AF8FE836A656}" presName="sibTrans" presStyleCnt="0"/>
      <dgm:spPr/>
    </dgm:pt>
    <dgm:pt modelId="{1A573B3D-EE11-462E-8D3F-9B8C386527F9}" type="pres">
      <dgm:prSet presAssocID="{3D0DF561-51C8-4557-9E7D-8E47F7CCC374}" presName="node" presStyleLbl="node1" presStyleIdx="3" presStyleCnt="6">
        <dgm:presLayoutVars>
          <dgm:bulletEnabled val="1"/>
        </dgm:presLayoutVars>
      </dgm:prSet>
      <dgm:spPr/>
    </dgm:pt>
    <dgm:pt modelId="{4A7EC878-8EA2-49F5-81E8-23FE14E394C8}" type="pres">
      <dgm:prSet presAssocID="{C0B9B807-0620-4C82-839F-B6E13D112042}" presName="sibTrans" presStyleCnt="0"/>
      <dgm:spPr/>
    </dgm:pt>
    <dgm:pt modelId="{9BC5EADA-56D7-49AE-B8C6-EC0D0A77C712}" type="pres">
      <dgm:prSet presAssocID="{0C65B90B-A43B-46C0-A350-1967A7DA7504}" presName="node" presStyleLbl="node1" presStyleIdx="4" presStyleCnt="6">
        <dgm:presLayoutVars>
          <dgm:bulletEnabled val="1"/>
        </dgm:presLayoutVars>
      </dgm:prSet>
      <dgm:spPr/>
    </dgm:pt>
    <dgm:pt modelId="{6F9B35BB-9198-4E02-88C1-0A438D6269AD}" type="pres">
      <dgm:prSet presAssocID="{EA2F4AE7-EF27-4798-875C-67EA9AC22EF3}" presName="sibTrans" presStyleCnt="0"/>
      <dgm:spPr/>
    </dgm:pt>
    <dgm:pt modelId="{665D5F6E-1385-40EE-95BF-CA4938A2B94F}" type="pres">
      <dgm:prSet presAssocID="{AFD4C1E6-40E7-4270-9F54-EF1A9BEFCB03}" presName="node" presStyleLbl="node1" presStyleIdx="5" presStyleCnt="6">
        <dgm:presLayoutVars>
          <dgm:bulletEnabled val="1"/>
        </dgm:presLayoutVars>
      </dgm:prSet>
      <dgm:spPr/>
    </dgm:pt>
  </dgm:ptLst>
  <dgm:cxnLst>
    <dgm:cxn modelId="{80BFC00A-F803-4E3C-A6F7-A30869CD7C2B}" type="presOf" srcId="{0C65B90B-A43B-46C0-A350-1967A7DA7504}" destId="{9BC5EADA-56D7-49AE-B8C6-EC0D0A77C712}" srcOrd="0" destOrd="0" presId="urn:microsoft.com/office/officeart/2005/8/layout/default"/>
    <dgm:cxn modelId="{92490F0C-FA81-410F-AE36-E8A5A2CDD571}" type="presOf" srcId="{3D0DF561-51C8-4557-9E7D-8E47F7CCC374}" destId="{1A573B3D-EE11-462E-8D3F-9B8C386527F9}" srcOrd="0" destOrd="0" presId="urn:microsoft.com/office/officeart/2005/8/layout/default"/>
    <dgm:cxn modelId="{B608FB22-1E43-493C-AD32-2F052FF3C9AC}" srcId="{B20454DC-D261-4129-831A-A16974DC16DC}" destId="{AFD4C1E6-40E7-4270-9F54-EF1A9BEFCB03}" srcOrd="5" destOrd="0" parTransId="{53898A1F-333C-4A9B-ADCF-0A7B162E9AE6}" sibTransId="{90CB87C6-5DA7-4927-8F6C-007C67DAB9EB}"/>
    <dgm:cxn modelId="{CDB4DA3A-FFDC-47DD-AA3A-93D49696686F}" srcId="{B20454DC-D261-4129-831A-A16974DC16DC}" destId="{7AAC643E-D867-444A-B50A-6E29A43CA1BF}" srcOrd="2" destOrd="0" parTransId="{84384EB1-B576-4C68-8771-6E7A6412343A}" sibTransId="{51C1B47E-984C-44A4-9E9E-AF8FE836A656}"/>
    <dgm:cxn modelId="{8090E65C-9DD4-4299-BAEB-F60746213D81}" srcId="{B20454DC-D261-4129-831A-A16974DC16DC}" destId="{0C65B90B-A43B-46C0-A350-1967A7DA7504}" srcOrd="4" destOrd="0" parTransId="{33AB2C4E-F2E6-47D1-BF12-B674E38E0C7E}" sibTransId="{EA2F4AE7-EF27-4798-875C-67EA9AC22EF3}"/>
    <dgm:cxn modelId="{E5B9F88C-B3ED-4885-BB3F-6D69932C3FA6}" type="presOf" srcId="{7AAC643E-D867-444A-B50A-6E29A43CA1BF}" destId="{681C0A5E-8BD6-4BE3-8799-0C9C571497DF}" srcOrd="0" destOrd="0" presId="urn:microsoft.com/office/officeart/2005/8/layout/default"/>
    <dgm:cxn modelId="{7D646692-508A-49F7-ACCE-3FC388DF0A81}" srcId="{B20454DC-D261-4129-831A-A16974DC16DC}" destId="{3D0DF561-51C8-4557-9E7D-8E47F7CCC374}" srcOrd="3" destOrd="0" parTransId="{9175AF4B-5802-4BCF-8C44-6A650FA31341}" sibTransId="{C0B9B807-0620-4C82-839F-B6E13D112042}"/>
    <dgm:cxn modelId="{2716BCA3-9DB1-4C43-B0DC-E907A0B89B5C}" type="presOf" srcId="{6CF85EAA-1C23-4CC1-BA85-BEA6B5DABFAC}" destId="{95BEC72B-FA7C-433C-954A-8796D904769F}" srcOrd="0" destOrd="0" presId="urn:microsoft.com/office/officeart/2005/8/layout/default"/>
    <dgm:cxn modelId="{D4E4AEB8-E885-482E-933C-EC9395CF04CA}" srcId="{B20454DC-D261-4129-831A-A16974DC16DC}" destId="{D121FE39-5B92-4EBA-A192-50D5279D392E}" srcOrd="0" destOrd="0" parTransId="{725DB7A1-D6CF-4973-832C-220BEEEBB64A}" sibTransId="{C1DBBF08-739C-4830-87F0-01FA5B9CB8A5}"/>
    <dgm:cxn modelId="{3CF86FC3-F18A-4561-B34A-3C5332ECE4B0}" type="presOf" srcId="{B20454DC-D261-4129-831A-A16974DC16DC}" destId="{C45A38AA-96F0-4F1D-A1E9-27EF81EA07A4}" srcOrd="0" destOrd="0" presId="urn:microsoft.com/office/officeart/2005/8/layout/default"/>
    <dgm:cxn modelId="{A4E8B2D6-1CB5-4A1C-87AC-B6D4DC5A0012}" srcId="{B20454DC-D261-4129-831A-A16974DC16DC}" destId="{6CF85EAA-1C23-4CC1-BA85-BEA6B5DABFAC}" srcOrd="1" destOrd="0" parTransId="{79E9BB6C-FB86-45E0-BCFF-BF60F40A11A5}" sibTransId="{732C60FD-BEF6-4D04-8BFE-4EB4EB192E64}"/>
    <dgm:cxn modelId="{A430FDD8-12E4-425F-91C8-7B51FFC9CA05}" type="presOf" srcId="{AFD4C1E6-40E7-4270-9F54-EF1A9BEFCB03}" destId="{665D5F6E-1385-40EE-95BF-CA4938A2B94F}" srcOrd="0" destOrd="0" presId="urn:microsoft.com/office/officeart/2005/8/layout/default"/>
    <dgm:cxn modelId="{2AE270E6-6118-4634-B338-B6A039FCC7FC}" type="presOf" srcId="{D121FE39-5B92-4EBA-A192-50D5279D392E}" destId="{156FCD43-2D2E-4C38-A0A1-5C1E8AADB0CB}" srcOrd="0" destOrd="0" presId="urn:microsoft.com/office/officeart/2005/8/layout/default"/>
    <dgm:cxn modelId="{E0B436E8-6814-470B-87EB-A22C917E96D0}" type="presParOf" srcId="{C45A38AA-96F0-4F1D-A1E9-27EF81EA07A4}" destId="{156FCD43-2D2E-4C38-A0A1-5C1E8AADB0CB}" srcOrd="0" destOrd="0" presId="urn:microsoft.com/office/officeart/2005/8/layout/default"/>
    <dgm:cxn modelId="{3A241AC9-5A90-4543-955B-C54D5493E477}" type="presParOf" srcId="{C45A38AA-96F0-4F1D-A1E9-27EF81EA07A4}" destId="{90E86F61-BBA0-47F2-92C0-13A68F7EE3BC}" srcOrd="1" destOrd="0" presId="urn:microsoft.com/office/officeart/2005/8/layout/default"/>
    <dgm:cxn modelId="{00DBE047-5A5C-48DD-984C-4B1092CB40BF}" type="presParOf" srcId="{C45A38AA-96F0-4F1D-A1E9-27EF81EA07A4}" destId="{95BEC72B-FA7C-433C-954A-8796D904769F}" srcOrd="2" destOrd="0" presId="urn:microsoft.com/office/officeart/2005/8/layout/default"/>
    <dgm:cxn modelId="{FA5D941F-B0C3-448B-AF06-D866403FFB09}" type="presParOf" srcId="{C45A38AA-96F0-4F1D-A1E9-27EF81EA07A4}" destId="{EBACB21B-F8E7-440D-B685-118C0DDE5916}" srcOrd="3" destOrd="0" presId="urn:microsoft.com/office/officeart/2005/8/layout/default"/>
    <dgm:cxn modelId="{4F044C50-6328-488E-A6F1-472DAA16D891}" type="presParOf" srcId="{C45A38AA-96F0-4F1D-A1E9-27EF81EA07A4}" destId="{681C0A5E-8BD6-4BE3-8799-0C9C571497DF}" srcOrd="4" destOrd="0" presId="urn:microsoft.com/office/officeart/2005/8/layout/default"/>
    <dgm:cxn modelId="{BD0577FA-C5BB-4EE1-BF6C-4A8AFE0C3FCE}" type="presParOf" srcId="{C45A38AA-96F0-4F1D-A1E9-27EF81EA07A4}" destId="{6F43BBF8-E62D-43E1-8CE7-0B114BFBAEB7}" srcOrd="5" destOrd="0" presId="urn:microsoft.com/office/officeart/2005/8/layout/default"/>
    <dgm:cxn modelId="{79F9D7AA-A307-4079-9869-3AB5815879BD}" type="presParOf" srcId="{C45A38AA-96F0-4F1D-A1E9-27EF81EA07A4}" destId="{1A573B3D-EE11-462E-8D3F-9B8C386527F9}" srcOrd="6" destOrd="0" presId="urn:microsoft.com/office/officeart/2005/8/layout/default"/>
    <dgm:cxn modelId="{6DBF959B-AA70-4154-B22D-2038135AD2E0}" type="presParOf" srcId="{C45A38AA-96F0-4F1D-A1E9-27EF81EA07A4}" destId="{4A7EC878-8EA2-49F5-81E8-23FE14E394C8}" srcOrd="7" destOrd="0" presId="urn:microsoft.com/office/officeart/2005/8/layout/default"/>
    <dgm:cxn modelId="{CD55517B-78AF-4F1A-875A-9313507D1FCC}" type="presParOf" srcId="{C45A38AA-96F0-4F1D-A1E9-27EF81EA07A4}" destId="{9BC5EADA-56D7-49AE-B8C6-EC0D0A77C712}" srcOrd="8" destOrd="0" presId="urn:microsoft.com/office/officeart/2005/8/layout/default"/>
    <dgm:cxn modelId="{BAE65323-2864-429A-9452-399331E8DB51}" type="presParOf" srcId="{C45A38AA-96F0-4F1D-A1E9-27EF81EA07A4}" destId="{6F9B35BB-9198-4E02-88C1-0A438D6269AD}" srcOrd="9" destOrd="0" presId="urn:microsoft.com/office/officeart/2005/8/layout/default"/>
    <dgm:cxn modelId="{887F5ADC-58A3-4F7F-8FA4-0FBA8833587F}" type="presParOf" srcId="{C45A38AA-96F0-4F1D-A1E9-27EF81EA07A4}" destId="{665D5F6E-1385-40EE-95BF-CA4938A2B94F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57D7E74-0851-4D2D-9654-9014666B1F09}" type="doc">
      <dgm:prSet loTypeId="urn:microsoft.com/office/officeart/2005/8/layout/vProcess5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7D39698-1AA2-4AE4-A058-9B3D2D24F4EC}">
      <dgm:prSet/>
      <dgm:spPr/>
      <dgm:t>
        <a:bodyPr/>
        <a:lstStyle/>
        <a:p>
          <a:pPr algn="l" rtl="0"/>
          <a:r>
            <a:rPr lang="en-US">
              <a:latin typeface="Walbaum Display Light"/>
            </a:rPr>
            <a:t>Current page</a:t>
          </a:r>
          <a:r>
            <a:rPr lang="en-US"/>
            <a:t> only provides </a:t>
          </a:r>
          <a:r>
            <a:rPr lang="en-US" b="1"/>
            <a:t>general information</a:t>
          </a:r>
          <a:r>
            <a:rPr lang="en-US" b="1">
              <a:latin typeface="Walbaum Display Light"/>
            </a:rPr>
            <a:t>.</a:t>
          </a:r>
          <a:endParaRPr lang="en-US"/>
        </a:p>
      </dgm:t>
    </dgm:pt>
    <dgm:pt modelId="{FAB100EB-6418-474C-B4A1-0049F627E1B5}" type="parTrans" cxnId="{4418B349-017F-4A00-BE9D-750FD56CD6CA}">
      <dgm:prSet/>
      <dgm:spPr/>
      <dgm:t>
        <a:bodyPr/>
        <a:lstStyle/>
        <a:p>
          <a:endParaRPr lang="en-US"/>
        </a:p>
      </dgm:t>
    </dgm:pt>
    <dgm:pt modelId="{C5F0CF74-796E-4DE4-99CE-554DA8B2CE83}" type="sibTrans" cxnId="{4418B349-017F-4A00-BE9D-750FD56CD6CA}">
      <dgm:prSet/>
      <dgm:spPr/>
      <dgm:t>
        <a:bodyPr/>
        <a:lstStyle/>
        <a:p>
          <a:endParaRPr lang="en-US"/>
        </a:p>
      </dgm:t>
    </dgm:pt>
    <dgm:pt modelId="{DBC33CD6-638B-4C6A-BD73-5D6D7F882320}">
      <dgm:prSet phldr="0"/>
      <dgm:spPr/>
      <dgm:t>
        <a:bodyPr/>
        <a:lstStyle/>
        <a:p>
          <a:pPr algn="l"/>
          <a:r>
            <a:rPr lang="en-US"/>
            <a:t>It does not create a </a:t>
          </a:r>
          <a:r>
            <a:rPr lang="en-US" b="1"/>
            <a:t>visually appealing</a:t>
          </a:r>
          <a:r>
            <a:rPr lang="en-US"/>
            <a:t> experience.</a:t>
          </a:r>
        </a:p>
      </dgm:t>
    </dgm:pt>
    <dgm:pt modelId="{EDD9CFBE-AD0C-4C83-B802-DEE527BE876F}" type="parTrans" cxnId="{E15165B3-1688-4635-8950-EB6D8ABA78DD}">
      <dgm:prSet/>
      <dgm:spPr/>
    </dgm:pt>
    <dgm:pt modelId="{927E2A33-DBFB-4990-8E04-0BE17478EF36}" type="sibTrans" cxnId="{E15165B3-1688-4635-8950-EB6D8ABA78DD}">
      <dgm:prSet/>
      <dgm:spPr/>
    </dgm:pt>
    <dgm:pt modelId="{758FD2C2-0EE4-49F1-BAFC-7FD7A1376FF2}">
      <dgm:prSet phldr="0"/>
      <dgm:spPr/>
      <dgm:t>
        <a:bodyPr/>
        <a:lstStyle/>
        <a:p>
          <a:pPr algn="l" rtl="0"/>
          <a:r>
            <a:rPr lang="en-US"/>
            <a:t>It lacks </a:t>
          </a:r>
          <a:r>
            <a:rPr lang="en-US" b="1">
              <a:latin typeface="Walbaum Display Light"/>
            </a:rPr>
            <a:t>quick access to information</a:t>
          </a:r>
          <a:r>
            <a:rPr lang="en-US" b="0">
              <a:latin typeface="Walbaum Display Light"/>
            </a:rPr>
            <a:t> and </a:t>
          </a:r>
          <a:r>
            <a:rPr lang="en-US" b="1">
              <a:latin typeface="Walbaum Display Light"/>
            </a:rPr>
            <a:t>personalization</a:t>
          </a:r>
          <a:r>
            <a:rPr lang="en-US">
              <a:latin typeface="Walbaum Display Light"/>
            </a:rPr>
            <a:t>.</a:t>
          </a:r>
          <a:endParaRPr lang="pl-PL"/>
        </a:p>
      </dgm:t>
    </dgm:pt>
    <dgm:pt modelId="{1320196A-3D96-4C29-AC53-EC7B9233D412}" type="parTrans" cxnId="{D361CA6E-F697-476F-9A04-72DF21AEC7AC}">
      <dgm:prSet/>
      <dgm:spPr/>
    </dgm:pt>
    <dgm:pt modelId="{447116C6-2511-48CE-AAAC-659DD642E57D}" type="sibTrans" cxnId="{D361CA6E-F697-476F-9A04-72DF21AEC7AC}">
      <dgm:prSet/>
      <dgm:spPr/>
      <dgm:t>
        <a:bodyPr/>
        <a:lstStyle/>
        <a:p>
          <a:endParaRPr lang="en-US"/>
        </a:p>
        <a:p>
          <a:endParaRPr lang="pl-PL"/>
        </a:p>
      </dgm:t>
    </dgm:pt>
    <dgm:pt modelId="{219442CC-9906-412D-9092-194F7A4CBB77}" type="pres">
      <dgm:prSet presAssocID="{D57D7E74-0851-4D2D-9654-9014666B1F09}" presName="outerComposite" presStyleCnt="0">
        <dgm:presLayoutVars>
          <dgm:chMax val="5"/>
          <dgm:dir/>
          <dgm:resizeHandles val="exact"/>
        </dgm:presLayoutVars>
      </dgm:prSet>
      <dgm:spPr/>
    </dgm:pt>
    <dgm:pt modelId="{7F9CD69A-7179-4807-BE8B-10E75C49A528}" type="pres">
      <dgm:prSet presAssocID="{D57D7E74-0851-4D2D-9654-9014666B1F09}" presName="dummyMaxCanvas" presStyleCnt="0">
        <dgm:presLayoutVars/>
      </dgm:prSet>
      <dgm:spPr/>
    </dgm:pt>
    <dgm:pt modelId="{10AD1541-D7A2-4D91-8977-D6BBBC6033A1}" type="pres">
      <dgm:prSet presAssocID="{D57D7E74-0851-4D2D-9654-9014666B1F09}" presName="ThreeNodes_1" presStyleLbl="node1" presStyleIdx="0" presStyleCnt="3">
        <dgm:presLayoutVars>
          <dgm:bulletEnabled val="1"/>
        </dgm:presLayoutVars>
      </dgm:prSet>
      <dgm:spPr/>
    </dgm:pt>
    <dgm:pt modelId="{7213CACB-7C49-40E5-A447-4FE1B5920784}" type="pres">
      <dgm:prSet presAssocID="{D57D7E74-0851-4D2D-9654-9014666B1F09}" presName="ThreeNodes_2" presStyleLbl="node1" presStyleIdx="1" presStyleCnt="3">
        <dgm:presLayoutVars>
          <dgm:bulletEnabled val="1"/>
        </dgm:presLayoutVars>
      </dgm:prSet>
      <dgm:spPr/>
    </dgm:pt>
    <dgm:pt modelId="{A8F259AC-E7B7-4D52-8DA5-E3176E614522}" type="pres">
      <dgm:prSet presAssocID="{D57D7E74-0851-4D2D-9654-9014666B1F09}" presName="ThreeNodes_3" presStyleLbl="node1" presStyleIdx="2" presStyleCnt="3">
        <dgm:presLayoutVars>
          <dgm:bulletEnabled val="1"/>
        </dgm:presLayoutVars>
      </dgm:prSet>
      <dgm:spPr/>
    </dgm:pt>
    <dgm:pt modelId="{27995100-A60C-48D4-8C58-C7D2036A1D08}" type="pres">
      <dgm:prSet presAssocID="{D57D7E74-0851-4D2D-9654-9014666B1F09}" presName="ThreeConn_1-2" presStyleLbl="fgAccFollowNode1" presStyleIdx="0" presStyleCnt="2">
        <dgm:presLayoutVars>
          <dgm:bulletEnabled val="1"/>
        </dgm:presLayoutVars>
      </dgm:prSet>
      <dgm:spPr/>
    </dgm:pt>
    <dgm:pt modelId="{F462F985-036C-436F-BDB3-F135585B75DA}" type="pres">
      <dgm:prSet presAssocID="{D57D7E74-0851-4D2D-9654-9014666B1F09}" presName="ThreeConn_2-3" presStyleLbl="fgAccFollowNode1" presStyleIdx="1" presStyleCnt="2">
        <dgm:presLayoutVars>
          <dgm:bulletEnabled val="1"/>
        </dgm:presLayoutVars>
      </dgm:prSet>
      <dgm:spPr/>
    </dgm:pt>
    <dgm:pt modelId="{ACE90967-9FDA-42C9-8417-B5DD714CF075}" type="pres">
      <dgm:prSet presAssocID="{D57D7E74-0851-4D2D-9654-9014666B1F09}" presName="ThreeNodes_1_text" presStyleLbl="node1" presStyleIdx="2" presStyleCnt="3">
        <dgm:presLayoutVars>
          <dgm:bulletEnabled val="1"/>
        </dgm:presLayoutVars>
      </dgm:prSet>
      <dgm:spPr/>
    </dgm:pt>
    <dgm:pt modelId="{164C84AC-6D58-4954-A461-FE7E505EB961}" type="pres">
      <dgm:prSet presAssocID="{D57D7E74-0851-4D2D-9654-9014666B1F09}" presName="ThreeNodes_2_text" presStyleLbl="node1" presStyleIdx="2" presStyleCnt="3">
        <dgm:presLayoutVars>
          <dgm:bulletEnabled val="1"/>
        </dgm:presLayoutVars>
      </dgm:prSet>
      <dgm:spPr/>
    </dgm:pt>
    <dgm:pt modelId="{F7B1CD0B-522A-44B7-A006-F1DD925722FB}" type="pres">
      <dgm:prSet presAssocID="{D57D7E74-0851-4D2D-9654-9014666B1F09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A0389D11-8D45-49EF-98D6-D1D1EED6139B}" type="presOf" srcId="{758FD2C2-0EE4-49F1-BAFC-7FD7A1376FF2}" destId="{164C84AC-6D58-4954-A461-FE7E505EB961}" srcOrd="1" destOrd="0" presId="urn:microsoft.com/office/officeart/2005/8/layout/vProcess5"/>
    <dgm:cxn modelId="{D5886567-DAC6-482C-8613-5432A47BB899}" type="presOf" srcId="{447116C6-2511-48CE-AAAC-659DD642E57D}" destId="{F462F985-036C-436F-BDB3-F135585B75DA}" srcOrd="0" destOrd="0" presId="urn:microsoft.com/office/officeart/2005/8/layout/vProcess5"/>
    <dgm:cxn modelId="{4418B349-017F-4A00-BE9D-750FD56CD6CA}" srcId="{D57D7E74-0851-4D2D-9654-9014666B1F09}" destId="{B7D39698-1AA2-4AE4-A058-9B3D2D24F4EC}" srcOrd="0" destOrd="0" parTransId="{FAB100EB-6418-474C-B4A1-0049F627E1B5}" sibTransId="{C5F0CF74-796E-4DE4-99CE-554DA8B2CE83}"/>
    <dgm:cxn modelId="{E4F83D6A-9E00-411B-88F0-05FBE7866C35}" type="presOf" srcId="{D57D7E74-0851-4D2D-9654-9014666B1F09}" destId="{219442CC-9906-412D-9092-194F7A4CBB77}" srcOrd="0" destOrd="0" presId="urn:microsoft.com/office/officeart/2005/8/layout/vProcess5"/>
    <dgm:cxn modelId="{907CE76C-48BC-430F-BD98-61CE2EBF201C}" type="presOf" srcId="{C5F0CF74-796E-4DE4-99CE-554DA8B2CE83}" destId="{27995100-A60C-48D4-8C58-C7D2036A1D08}" srcOrd="0" destOrd="0" presId="urn:microsoft.com/office/officeart/2005/8/layout/vProcess5"/>
    <dgm:cxn modelId="{D361CA6E-F697-476F-9A04-72DF21AEC7AC}" srcId="{D57D7E74-0851-4D2D-9654-9014666B1F09}" destId="{758FD2C2-0EE4-49F1-BAFC-7FD7A1376FF2}" srcOrd="1" destOrd="0" parTransId="{1320196A-3D96-4C29-AC53-EC7B9233D412}" sibTransId="{447116C6-2511-48CE-AAAC-659DD642E57D}"/>
    <dgm:cxn modelId="{A363288E-5AD0-491A-85D3-489ABC280081}" type="presOf" srcId="{DBC33CD6-638B-4C6A-BD73-5D6D7F882320}" destId="{A8F259AC-E7B7-4D52-8DA5-E3176E614522}" srcOrd="0" destOrd="0" presId="urn:microsoft.com/office/officeart/2005/8/layout/vProcess5"/>
    <dgm:cxn modelId="{E15165B3-1688-4635-8950-EB6D8ABA78DD}" srcId="{D57D7E74-0851-4D2D-9654-9014666B1F09}" destId="{DBC33CD6-638B-4C6A-BD73-5D6D7F882320}" srcOrd="2" destOrd="0" parTransId="{EDD9CFBE-AD0C-4C83-B802-DEE527BE876F}" sibTransId="{927E2A33-DBFB-4990-8E04-0BE17478EF36}"/>
    <dgm:cxn modelId="{936BB1C8-9087-44DD-8364-AC88575124E9}" type="presOf" srcId="{DBC33CD6-638B-4C6A-BD73-5D6D7F882320}" destId="{F7B1CD0B-522A-44B7-A006-F1DD925722FB}" srcOrd="1" destOrd="0" presId="urn:microsoft.com/office/officeart/2005/8/layout/vProcess5"/>
    <dgm:cxn modelId="{EE163FD8-1674-4FD9-943D-9FB32D017BDE}" type="presOf" srcId="{B7D39698-1AA2-4AE4-A058-9B3D2D24F4EC}" destId="{10AD1541-D7A2-4D91-8977-D6BBBC6033A1}" srcOrd="0" destOrd="0" presId="urn:microsoft.com/office/officeart/2005/8/layout/vProcess5"/>
    <dgm:cxn modelId="{C1037EF6-50B4-4174-842C-ECFF838BE4B2}" type="presOf" srcId="{758FD2C2-0EE4-49F1-BAFC-7FD7A1376FF2}" destId="{7213CACB-7C49-40E5-A447-4FE1B5920784}" srcOrd="0" destOrd="0" presId="urn:microsoft.com/office/officeart/2005/8/layout/vProcess5"/>
    <dgm:cxn modelId="{226BAFFF-9D70-4BB2-B591-9842F67C6792}" type="presOf" srcId="{B7D39698-1AA2-4AE4-A058-9B3D2D24F4EC}" destId="{ACE90967-9FDA-42C9-8417-B5DD714CF075}" srcOrd="1" destOrd="0" presId="urn:microsoft.com/office/officeart/2005/8/layout/vProcess5"/>
    <dgm:cxn modelId="{7FBB80B2-12DD-466E-BA1C-626F03339F12}" type="presParOf" srcId="{219442CC-9906-412D-9092-194F7A4CBB77}" destId="{7F9CD69A-7179-4807-BE8B-10E75C49A528}" srcOrd="0" destOrd="0" presId="urn:microsoft.com/office/officeart/2005/8/layout/vProcess5"/>
    <dgm:cxn modelId="{E5225D29-0DCC-4722-815E-D9E6051131AA}" type="presParOf" srcId="{219442CC-9906-412D-9092-194F7A4CBB77}" destId="{10AD1541-D7A2-4D91-8977-D6BBBC6033A1}" srcOrd="1" destOrd="0" presId="urn:microsoft.com/office/officeart/2005/8/layout/vProcess5"/>
    <dgm:cxn modelId="{2CE711A8-3DFF-4E92-B76C-B24743B547E5}" type="presParOf" srcId="{219442CC-9906-412D-9092-194F7A4CBB77}" destId="{7213CACB-7C49-40E5-A447-4FE1B5920784}" srcOrd="2" destOrd="0" presId="urn:microsoft.com/office/officeart/2005/8/layout/vProcess5"/>
    <dgm:cxn modelId="{EE8113B3-A137-4142-8EB8-3FD6341D4ADC}" type="presParOf" srcId="{219442CC-9906-412D-9092-194F7A4CBB77}" destId="{A8F259AC-E7B7-4D52-8DA5-E3176E614522}" srcOrd="3" destOrd="0" presId="urn:microsoft.com/office/officeart/2005/8/layout/vProcess5"/>
    <dgm:cxn modelId="{18C0F278-EAA5-4CA3-B14C-604E19E95638}" type="presParOf" srcId="{219442CC-9906-412D-9092-194F7A4CBB77}" destId="{27995100-A60C-48D4-8C58-C7D2036A1D08}" srcOrd="4" destOrd="0" presId="urn:microsoft.com/office/officeart/2005/8/layout/vProcess5"/>
    <dgm:cxn modelId="{34E63F55-9B2D-49CD-A646-1188B0CAD5C8}" type="presParOf" srcId="{219442CC-9906-412D-9092-194F7A4CBB77}" destId="{F462F985-036C-436F-BDB3-F135585B75DA}" srcOrd="5" destOrd="0" presId="urn:microsoft.com/office/officeart/2005/8/layout/vProcess5"/>
    <dgm:cxn modelId="{C1BF9A20-47ED-41F6-9727-D28A5F46C989}" type="presParOf" srcId="{219442CC-9906-412D-9092-194F7A4CBB77}" destId="{ACE90967-9FDA-42C9-8417-B5DD714CF075}" srcOrd="6" destOrd="0" presId="urn:microsoft.com/office/officeart/2005/8/layout/vProcess5"/>
    <dgm:cxn modelId="{9371994F-9DAD-41D0-A957-64208D82F106}" type="presParOf" srcId="{219442CC-9906-412D-9092-194F7A4CBB77}" destId="{164C84AC-6D58-4954-A461-FE7E505EB961}" srcOrd="7" destOrd="0" presId="urn:microsoft.com/office/officeart/2005/8/layout/vProcess5"/>
    <dgm:cxn modelId="{ACF232CD-AA5D-4B29-B05B-CD632DEDAE00}" type="presParOf" srcId="{219442CC-9906-412D-9092-194F7A4CBB77}" destId="{F7B1CD0B-522A-44B7-A006-F1DD925722FB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ED36E84-A381-4075-8667-336EBF77FF74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B7013EC-129E-4CA8-A5F1-C6FDF983FA80}">
      <dgm:prSet/>
      <dgm:spPr/>
      <dgm:t>
        <a:bodyPr/>
        <a:lstStyle/>
        <a:p>
          <a:pPr>
            <a:defRPr cap="all"/>
          </a:pPr>
          <a:r>
            <a:rPr lang="pl-PL" b="1" err="1"/>
            <a:t>Increased</a:t>
          </a:r>
          <a:r>
            <a:rPr lang="pl-PL" b="1"/>
            <a:t> </a:t>
          </a:r>
          <a:r>
            <a:rPr lang="pl-PL" b="1" err="1"/>
            <a:t>user</a:t>
          </a:r>
          <a:r>
            <a:rPr lang="pl-PL" b="1"/>
            <a:t> engagement</a:t>
          </a:r>
          <a:r>
            <a:rPr lang="pl-PL"/>
            <a:t>: With a </a:t>
          </a:r>
          <a:r>
            <a:rPr lang="pl-PL" err="1"/>
            <a:t>more</a:t>
          </a:r>
          <a:r>
            <a:rPr lang="pl-PL"/>
            <a:t> </a:t>
          </a:r>
          <a:r>
            <a:rPr lang="pl-PL" err="1"/>
            <a:t>appealing</a:t>
          </a:r>
          <a:r>
            <a:rPr lang="pl-PL"/>
            <a:t>, </a:t>
          </a:r>
          <a:r>
            <a:rPr lang="pl-PL" err="1"/>
            <a:t>personalized</a:t>
          </a:r>
          <a:r>
            <a:rPr lang="pl-PL"/>
            <a:t> </a:t>
          </a:r>
          <a:r>
            <a:rPr lang="pl-PL" err="1"/>
            <a:t>interface</a:t>
          </a:r>
          <a:r>
            <a:rPr lang="pl-PL"/>
            <a:t>, </a:t>
          </a:r>
          <a:r>
            <a:rPr lang="pl-PL" err="1"/>
            <a:t>customers</a:t>
          </a:r>
          <a:r>
            <a:rPr lang="pl-PL"/>
            <a:t> </a:t>
          </a:r>
          <a:r>
            <a:rPr lang="pl-PL" err="1"/>
            <a:t>are</a:t>
          </a:r>
          <a:r>
            <a:rPr lang="pl-PL"/>
            <a:t> </a:t>
          </a:r>
          <a:r>
            <a:rPr lang="pl-PL" err="1"/>
            <a:t>more</a:t>
          </a:r>
          <a:r>
            <a:rPr lang="pl-PL"/>
            <a:t> </a:t>
          </a:r>
          <a:r>
            <a:rPr lang="pl-PL" err="1"/>
            <a:t>likely</a:t>
          </a:r>
          <a:r>
            <a:rPr lang="pl-PL"/>
            <a:t> to </a:t>
          </a:r>
          <a:r>
            <a:rPr lang="pl-PL" err="1"/>
            <a:t>interact</a:t>
          </a:r>
          <a:r>
            <a:rPr lang="pl-PL"/>
            <a:t> with the platform.</a:t>
          </a:r>
          <a:endParaRPr lang="en-US"/>
        </a:p>
      </dgm:t>
    </dgm:pt>
    <dgm:pt modelId="{0E6CB5EC-60CE-436B-A88B-6A1FD8834ADB}" type="parTrans" cxnId="{82AE2411-DC2A-46DC-B6FB-19E75B900383}">
      <dgm:prSet/>
      <dgm:spPr/>
      <dgm:t>
        <a:bodyPr/>
        <a:lstStyle/>
        <a:p>
          <a:endParaRPr lang="en-US"/>
        </a:p>
      </dgm:t>
    </dgm:pt>
    <dgm:pt modelId="{249D2957-3CB4-489F-9217-2C4018DD52A7}" type="sibTrans" cxnId="{82AE2411-DC2A-46DC-B6FB-19E75B900383}">
      <dgm:prSet/>
      <dgm:spPr/>
      <dgm:t>
        <a:bodyPr/>
        <a:lstStyle/>
        <a:p>
          <a:endParaRPr lang="en-US"/>
        </a:p>
      </dgm:t>
    </dgm:pt>
    <dgm:pt modelId="{43B0DCA3-70FB-465A-91DD-A9A2666BD4DD}">
      <dgm:prSet/>
      <dgm:spPr/>
      <dgm:t>
        <a:bodyPr/>
        <a:lstStyle/>
        <a:p>
          <a:pPr>
            <a:defRPr cap="all"/>
          </a:pPr>
          <a:r>
            <a:rPr lang="pl-PL" b="1" err="1"/>
            <a:t>Enhanced</a:t>
          </a:r>
          <a:r>
            <a:rPr lang="pl-PL" b="1"/>
            <a:t> </a:t>
          </a:r>
          <a:r>
            <a:rPr lang="pl-PL" b="1" err="1"/>
            <a:t>user</a:t>
          </a:r>
          <a:r>
            <a:rPr lang="pl-PL" b="1"/>
            <a:t> </a:t>
          </a:r>
          <a:r>
            <a:rPr lang="pl-PL" b="1" err="1"/>
            <a:t>satisfaction</a:t>
          </a:r>
          <a:r>
            <a:rPr lang="pl-PL"/>
            <a:t>: </a:t>
          </a:r>
          <a:r>
            <a:rPr lang="pl-PL" err="1"/>
            <a:t>Providing</a:t>
          </a:r>
          <a:r>
            <a:rPr lang="pl-PL"/>
            <a:t> </a:t>
          </a:r>
          <a:r>
            <a:rPr lang="pl-PL" err="1"/>
            <a:t>useful</a:t>
          </a:r>
          <a:r>
            <a:rPr lang="pl-PL"/>
            <a:t>, </a:t>
          </a:r>
          <a:r>
            <a:rPr lang="pl-PL" err="1"/>
            <a:t>easily</a:t>
          </a:r>
          <a:r>
            <a:rPr lang="pl-PL"/>
            <a:t> </a:t>
          </a:r>
          <a:r>
            <a:rPr lang="pl-PL" err="1"/>
            <a:t>accessible</a:t>
          </a:r>
          <a:r>
            <a:rPr lang="pl-PL"/>
            <a:t> </a:t>
          </a:r>
          <a:r>
            <a:rPr lang="pl-PL" err="1"/>
            <a:t>information</a:t>
          </a:r>
          <a:r>
            <a:rPr lang="pl-PL"/>
            <a:t> </a:t>
          </a:r>
          <a:r>
            <a:rPr lang="pl-PL" err="1"/>
            <a:t>directly</a:t>
          </a:r>
          <a:r>
            <a:rPr lang="pl-PL"/>
            <a:t> from the login </a:t>
          </a:r>
          <a:r>
            <a:rPr lang="pl-PL" err="1"/>
            <a:t>page</a:t>
          </a:r>
          <a:r>
            <a:rPr lang="pl-PL"/>
            <a:t>.</a:t>
          </a:r>
          <a:endParaRPr lang="en-US"/>
        </a:p>
      </dgm:t>
    </dgm:pt>
    <dgm:pt modelId="{FD0550F7-14FC-4332-B417-FE448B160057}" type="parTrans" cxnId="{2C172A2E-5A76-43C6-B530-9F5C6B272A15}">
      <dgm:prSet/>
      <dgm:spPr/>
      <dgm:t>
        <a:bodyPr/>
        <a:lstStyle/>
        <a:p>
          <a:endParaRPr lang="en-US"/>
        </a:p>
      </dgm:t>
    </dgm:pt>
    <dgm:pt modelId="{5FE743E7-51F4-40E6-9027-6D5A6F1C1AEC}" type="sibTrans" cxnId="{2C172A2E-5A76-43C6-B530-9F5C6B272A15}">
      <dgm:prSet/>
      <dgm:spPr/>
      <dgm:t>
        <a:bodyPr/>
        <a:lstStyle/>
        <a:p>
          <a:endParaRPr lang="en-US"/>
        </a:p>
      </dgm:t>
    </dgm:pt>
    <dgm:pt modelId="{EBA979D8-DEC6-424B-B501-04D8F59985B8}">
      <dgm:prSet/>
      <dgm:spPr/>
      <dgm:t>
        <a:bodyPr/>
        <a:lstStyle/>
        <a:p>
          <a:pPr>
            <a:defRPr cap="all"/>
          </a:pPr>
          <a:r>
            <a:rPr lang="pl-PL" b="1" err="1"/>
            <a:t>Boosted</a:t>
          </a:r>
          <a:r>
            <a:rPr lang="pl-PL" b="1"/>
            <a:t> </a:t>
          </a:r>
          <a:r>
            <a:rPr lang="pl-PL" b="1" err="1"/>
            <a:t>brand</a:t>
          </a:r>
          <a:r>
            <a:rPr lang="pl-PL" b="1"/>
            <a:t> image</a:t>
          </a:r>
          <a:r>
            <a:rPr lang="pl-PL"/>
            <a:t>: A modern, </a:t>
          </a:r>
          <a:r>
            <a:rPr lang="pl-PL" err="1"/>
            <a:t>well-designed</a:t>
          </a:r>
          <a:r>
            <a:rPr lang="pl-PL"/>
            <a:t> </a:t>
          </a:r>
          <a:r>
            <a:rPr lang="pl-PL" err="1"/>
            <a:t>widget</a:t>
          </a:r>
          <a:r>
            <a:rPr lang="pl-PL"/>
            <a:t> </a:t>
          </a:r>
          <a:r>
            <a:rPr lang="pl-PL" err="1"/>
            <a:t>can</a:t>
          </a:r>
          <a:r>
            <a:rPr lang="pl-PL"/>
            <a:t> </a:t>
          </a:r>
          <a:r>
            <a:rPr lang="pl-PL" err="1"/>
            <a:t>improve</a:t>
          </a:r>
          <a:r>
            <a:rPr lang="pl-PL"/>
            <a:t> the </a:t>
          </a:r>
          <a:r>
            <a:rPr lang="pl-PL" err="1"/>
            <a:t>perception</a:t>
          </a:r>
          <a:r>
            <a:rPr lang="pl-PL"/>
            <a:t> of Commerzbank as </a:t>
          </a:r>
          <a:r>
            <a:rPr lang="pl-PL" err="1"/>
            <a:t>an</a:t>
          </a:r>
          <a:r>
            <a:rPr lang="pl-PL"/>
            <a:t> </a:t>
          </a:r>
          <a:r>
            <a:rPr lang="pl-PL" err="1"/>
            <a:t>innovative</a:t>
          </a:r>
          <a:r>
            <a:rPr lang="pl-PL"/>
            <a:t>, </a:t>
          </a:r>
          <a:r>
            <a:rPr lang="pl-PL" err="1"/>
            <a:t>customer-centric</a:t>
          </a:r>
          <a:r>
            <a:rPr lang="pl-PL"/>
            <a:t> bank.</a:t>
          </a:r>
          <a:endParaRPr lang="en-US"/>
        </a:p>
      </dgm:t>
    </dgm:pt>
    <dgm:pt modelId="{FFCFA56C-61BE-469F-B3E2-8F47F06D7464}" type="parTrans" cxnId="{C6FC22AF-9C8F-4A67-9A43-D63FC628CD03}">
      <dgm:prSet/>
      <dgm:spPr/>
      <dgm:t>
        <a:bodyPr/>
        <a:lstStyle/>
        <a:p>
          <a:endParaRPr lang="en-US"/>
        </a:p>
      </dgm:t>
    </dgm:pt>
    <dgm:pt modelId="{306917E3-2D78-4C99-A9C7-EE28A17EC82F}" type="sibTrans" cxnId="{C6FC22AF-9C8F-4A67-9A43-D63FC628CD03}">
      <dgm:prSet/>
      <dgm:spPr/>
      <dgm:t>
        <a:bodyPr/>
        <a:lstStyle/>
        <a:p>
          <a:endParaRPr lang="en-US"/>
        </a:p>
      </dgm:t>
    </dgm:pt>
    <dgm:pt modelId="{8013522A-CFFE-46BD-B175-E0F8E07FA99B}" type="pres">
      <dgm:prSet presAssocID="{4ED36E84-A381-4075-8667-336EBF77FF74}" presName="linear" presStyleCnt="0">
        <dgm:presLayoutVars>
          <dgm:animLvl val="lvl"/>
          <dgm:resizeHandles val="exact"/>
        </dgm:presLayoutVars>
      </dgm:prSet>
      <dgm:spPr/>
    </dgm:pt>
    <dgm:pt modelId="{67B19CFA-B02E-4829-9B61-C354701E954A}" type="pres">
      <dgm:prSet presAssocID="{2B7013EC-129E-4CA8-A5F1-C6FDF983FA8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F1DD6B3-724C-47FC-890C-ED9EFF47AE43}" type="pres">
      <dgm:prSet presAssocID="{249D2957-3CB4-489F-9217-2C4018DD52A7}" presName="spacer" presStyleCnt="0"/>
      <dgm:spPr/>
    </dgm:pt>
    <dgm:pt modelId="{E1919CFC-A642-4E3C-9F14-476E3C0A1DC2}" type="pres">
      <dgm:prSet presAssocID="{43B0DCA3-70FB-465A-91DD-A9A2666BD4D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3111743-68C6-4C75-BD72-E327E53F1F7D}" type="pres">
      <dgm:prSet presAssocID="{5FE743E7-51F4-40E6-9027-6D5A6F1C1AEC}" presName="spacer" presStyleCnt="0"/>
      <dgm:spPr/>
    </dgm:pt>
    <dgm:pt modelId="{603B9953-371D-4716-A05E-87CCF55DD685}" type="pres">
      <dgm:prSet presAssocID="{EBA979D8-DEC6-424B-B501-04D8F59985B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82AE2411-DC2A-46DC-B6FB-19E75B900383}" srcId="{4ED36E84-A381-4075-8667-336EBF77FF74}" destId="{2B7013EC-129E-4CA8-A5F1-C6FDF983FA80}" srcOrd="0" destOrd="0" parTransId="{0E6CB5EC-60CE-436B-A88B-6A1FD8834ADB}" sibTransId="{249D2957-3CB4-489F-9217-2C4018DD52A7}"/>
    <dgm:cxn modelId="{2C172A2E-5A76-43C6-B530-9F5C6B272A15}" srcId="{4ED36E84-A381-4075-8667-336EBF77FF74}" destId="{43B0DCA3-70FB-465A-91DD-A9A2666BD4DD}" srcOrd="1" destOrd="0" parTransId="{FD0550F7-14FC-4332-B417-FE448B160057}" sibTransId="{5FE743E7-51F4-40E6-9027-6D5A6F1C1AEC}"/>
    <dgm:cxn modelId="{6B86B036-CEBE-48EE-B8D2-99CFA97EF798}" type="presOf" srcId="{EBA979D8-DEC6-424B-B501-04D8F59985B8}" destId="{603B9953-371D-4716-A05E-87CCF55DD685}" srcOrd="0" destOrd="0" presId="urn:microsoft.com/office/officeart/2005/8/layout/vList2"/>
    <dgm:cxn modelId="{B32FD268-8C6F-455D-A079-ECED57F1A511}" type="presOf" srcId="{43B0DCA3-70FB-465A-91DD-A9A2666BD4DD}" destId="{E1919CFC-A642-4E3C-9F14-476E3C0A1DC2}" srcOrd="0" destOrd="0" presId="urn:microsoft.com/office/officeart/2005/8/layout/vList2"/>
    <dgm:cxn modelId="{A13E7A72-9E5C-45C1-83D3-8E324C2123CB}" type="presOf" srcId="{2B7013EC-129E-4CA8-A5F1-C6FDF983FA80}" destId="{67B19CFA-B02E-4829-9B61-C354701E954A}" srcOrd="0" destOrd="0" presId="urn:microsoft.com/office/officeart/2005/8/layout/vList2"/>
    <dgm:cxn modelId="{9225FCAA-7E2F-4E0A-9F8B-0086544F5E6C}" type="presOf" srcId="{4ED36E84-A381-4075-8667-336EBF77FF74}" destId="{8013522A-CFFE-46BD-B175-E0F8E07FA99B}" srcOrd="0" destOrd="0" presId="urn:microsoft.com/office/officeart/2005/8/layout/vList2"/>
    <dgm:cxn modelId="{C6FC22AF-9C8F-4A67-9A43-D63FC628CD03}" srcId="{4ED36E84-A381-4075-8667-336EBF77FF74}" destId="{EBA979D8-DEC6-424B-B501-04D8F59985B8}" srcOrd="2" destOrd="0" parTransId="{FFCFA56C-61BE-469F-B3E2-8F47F06D7464}" sibTransId="{306917E3-2D78-4C99-A9C7-EE28A17EC82F}"/>
    <dgm:cxn modelId="{64411BB9-6FB2-450D-9843-C5766F3F6434}" type="presParOf" srcId="{8013522A-CFFE-46BD-B175-E0F8E07FA99B}" destId="{67B19CFA-B02E-4829-9B61-C354701E954A}" srcOrd="0" destOrd="0" presId="urn:microsoft.com/office/officeart/2005/8/layout/vList2"/>
    <dgm:cxn modelId="{914E9A09-486F-4594-A904-CE62BDEAC847}" type="presParOf" srcId="{8013522A-CFFE-46BD-B175-E0F8E07FA99B}" destId="{3F1DD6B3-724C-47FC-890C-ED9EFF47AE43}" srcOrd="1" destOrd="0" presId="urn:microsoft.com/office/officeart/2005/8/layout/vList2"/>
    <dgm:cxn modelId="{F0D25356-F5B0-4CBA-82F9-E75D59347A77}" type="presParOf" srcId="{8013522A-CFFE-46BD-B175-E0F8E07FA99B}" destId="{E1919CFC-A642-4E3C-9F14-476E3C0A1DC2}" srcOrd="2" destOrd="0" presId="urn:microsoft.com/office/officeart/2005/8/layout/vList2"/>
    <dgm:cxn modelId="{2315E7DB-EEB7-4B83-98F6-55B400CB26D6}" type="presParOf" srcId="{8013522A-CFFE-46BD-B175-E0F8E07FA99B}" destId="{D3111743-68C6-4C75-BD72-E327E53F1F7D}" srcOrd="3" destOrd="0" presId="urn:microsoft.com/office/officeart/2005/8/layout/vList2"/>
    <dgm:cxn modelId="{AB069BBE-73BC-420D-868E-0C7C38756727}" type="presParOf" srcId="{8013522A-CFFE-46BD-B175-E0F8E07FA99B}" destId="{603B9953-371D-4716-A05E-87CCF55DD685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6FCD43-2D2E-4C38-A0A1-5C1E8AADB0CB}">
      <dsp:nvSpPr>
        <dsp:cNvPr id="0" name=""/>
        <dsp:cNvSpPr/>
      </dsp:nvSpPr>
      <dsp:spPr>
        <a:xfrm>
          <a:off x="507219" y="746"/>
          <a:ext cx="2631921" cy="157915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800" kern="1200">
              <a:latin typeface="Walbaum Display Light"/>
            </a:rPr>
            <a:t>Andrii</a:t>
          </a:r>
          <a:r>
            <a:rPr lang="pl-PL" sz="3800" kern="1200"/>
            <a:t> </a:t>
          </a:r>
          <a:endParaRPr lang="en-US" sz="3800" kern="1200"/>
        </a:p>
      </dsp:txBody>
      <dsp:txXfrm>
        <a:off x="507219" y="746"/>
        <a:ext cx="2631921" cy="1579152"/>
      </dsp:txXfrm>
    </dsp:sp>
    <dsp:sp modelId="{95BEC72B-FA7C-433C-954A-8796D904769F}">
      <dsp:nvSpPr>
        <dsp:cNvPr id="0" name=""/>
        <dsp:cNvSpPr/>
      </dsp:nvSpPr>
      <dsp:spPr>
        <a:xfrm>
          <a:off x="3402333" y="746"/>
          <a:ext cx="2631921" cy="1579152"/>
        </a:xfrm>
        <a:prstGeom prst="rect">
          <a:avLst/>
        </a:prstGeom>
        <a:solidFill>
          <a:schemeClr val="accent2">
            <a:hueOff val="597948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800" kern="1200" err="1"/>
            <a:t>Tymur</a:t>
          </a:r>
          <a:r>
            <a:rPr lang="pl-PL" sz="3800" kern="1200"/>
            <a:t> </a:t>
          </a:r>
          <a:endParaRPr lang="en-US" sz="3800" kern="1200"/>
        </a:p>
      </dsp:txBody>
      <dsp:txXfrm>
        <a:off x="3402333" y="746"/>
        <a:ext cx="2631921" cy="1579152"/>
      </dsp:txXfrm>
    </dsp:sp>
    <dsp:sp modelId="{681C0A5E-8BD6-4BE3-8799-0C9C571497DF}">
      <dsp:nvSpPr>
        <dsp:cNvPr id="0" name=""/>
        <dsp:cNvSpPr/>
      </dsp:nvSpPr>
      <dsp:spPr>
        <a:xfrm>
          <a:off x="507219" y="1843091"/>
          <a:ext cx="2631921" cy="1579152"/>
        </a:xfrm>
        <a:prstGeom prst="rect">
          <a:avLst/>
        </a:prstGeom>
        <a:solidFill>
          <a:schemeClr val="accent2">
            <a:hueOff val="1195896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800" kern="1200" err="1"/>
            <a:t>Anhelina</a:t>
          </a:r>
          <a:r>
            <a:rPr lang="pl-PL" sz="3800" kern="1200"/>
            <a:t> </a:t>
          </a:r>
          <a:endParaRPr lang="en-US" sz="3800" kern="1200"/>
        </a:p>
      </dsp:txBody>
      <dsp:txXfrm>
        <a:off x="507219" y="1843091"/>
        <a:ext cx="2631921" cy="1579152"/>
      </dsp:txXfrm>
    </dsp:sp>
    <dsp:sp modelId="{1A573B3D-EE11-462E-8D3F-9B8C386527F9}">
      <dsp:nvSpPr>
        <dsp:cNvPr id="0" name=""/>
        <dsp:cNvSpPr/>
      </dsp:nvSpPr>
      <dsp:spPr>
        <a:xfrm>
          <a:off x="3402333" y="1843091"/>
          <a:ext cx="2631921" cy="1579152"/>
        </a:xfrm>
        <a:prstGeom prst="rect">
          <a:avLst/>
        </a:prstGeom>
        <a:solidFill>
          <a:schemeClr val="accent2">
            <a:hueOff val="1793843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800" kern="1200" err="1"/>
            <a:t>Praskouya</a:t>
          </a:r>
          <a:endParaRPr lang="en-US" sz="3800" kern="1200" err="1"/>
        </a:p>
      </dsp:txBody>
      <dsp:txXfrm>
        <a:off x="3402333" y="1843091"/>
        <a:ext cx="2631921" cy="1579152"/>
      </dsp:txXfrm>
    </dsp:sp>
    <dsp:sp modelId="{9BC5EADA-56D7-49AE-B8C6-EC0D0A77C712}">
      <dsp:nvSpPr>
        <dsp:cNvPr id="0" name=""/>
        <dsp:cNvSpPr/>
      </dsp:nvSpPr>
      <dsp:spPr>
        <a:xfrm>
          <a:off x="507219" y="3685436"/>
          <a:ext cx="2631921" cy="1579152"/>
        </a:xfrm>
        <a:prstGeom prst="rect">
          <a:avLst/>
        </a:prstGeom>
        <a:solidFill>
          <a:schemeClr val="accent2">
            <a:hueOff val="2391791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800" kern="1200"/>
            <a:t>Maksym </a:t>
          </a:r>
          <a:endParaRPr lang="en-US" sz="3800" kern="1200"/>
        </a:p>
      </dsp:txBody>
      <dsp:txXfrm>
        <a:off x="507219" y="3685436"/>
        <a:ext cx="2631921" cy="1579152"/>
      </dsp:txXfrm>
    </dsp:sp>
    <dsp:sp modelId="{665D5F6E-1385-40EE-95BF-CA4938A2B94F}">
      <dsp:nvSpPr>
        <dsp:cNvPr id="0" name=""/>
        <dsp:cNvSpPr/>
      </dsp:nvSpPr>
      <dsp:spPr>
        <a:xfrm>
          <a:off x="3402333" y="3685436"/>
          <a:ext cx="2631921" cy="1579152"/>
        </a:xfrm>
        <a:prstGeom prst="rect">
          <a:avLst/>
        </a:prstGeom>
        <a:solidFill>
          <a:schemeClr val="accent2">
            <a:hueOff val="298973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800" kern="1200">
              <a:latin typeface="Walbaum Display Light"/>
            </a:rPr>
            <a:t>Aleksandra</a:t>
          </a:r>
          <a:endParaRPr lang="pl-PL" sz="3800" kern="1200"/>
        </a:p>
      </dsp:txBody>
      <dsp:txXfrm>
        <a:off x="3402333" y="3685436"/>
        <a:ext cx="2631921" cy="15791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AD1541-D7A2-4D91-8977-D6BBBC6033A1}">
      <dsp:nvSpPr>
        <dsp:cNvPr id="0" name=""/>
        <dsp:cNvSpPr/>
      </dsp:nvSpPr>
      <dsp:spPr>
        <a:xfrm>
          <a:off x="0" y="0"/>
          <a:ext cx="5346046" cy="154407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>
              <a:latin typeface="Walbaum Display Light"/>
            </a:rPr>
            <a:t>Current page</a:t>
          </a:r>
          <a:r>
            <a:rPr lang="en-US" sz="2700" kern="1200"/>
            <a:t> only provides </a:t>
          </a:r>
          <a:r>
            <a:rPr lang="en-US" sz="2700" b="1" kern="1200"/>
            <a:t>general information</a:t>
          </a:r>
          <a:r>
            <a:rPr lang="en-US" sz="2700" b="1" kern="1200">
              <a:latin typeface="Walbaum Display Light"/>
            </a:rPr>
            <a:t>.</a:t>
          </a:r>
          <a:endParaRPr lang="en-US" sz="2700" kern="1200"/>
        </a:p>
      </dsp:txBody>
      <dsp:txXfrm>
        <a:off x="45224" y="45224"/>
        <a:ext cx="3679867" cy="1453628"/>
      </dsp:txXfrm>
    </dsp:sp>
    <dsp:sp modelId="{7213CACB-7C49-40E5-A447-4FE1B5920784}">
      <dsp:nvSpPr>
        <dsp:cNvPr id="0" name=""/>
        <dsp:cNvSpPr/>
      </dsp:nvSpPr>
      <dsp:spPr>
        <a:xfrm>
          <a:off x="471709" y="1801422"/>
          <a:ext cx="5346046" cy="1544076"/>
        </a:xfrm>
        <a:prstGeom prst="roundRect">
          <a:avLst>
            <a:gd name="adj" fmla="val 10000"/>
          </a:avLst>
        </a:prstGeom>
        <a:solidFill>
          <a:schemeClr val="accent2">
            <a:hueOff val="149486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It lacks </a:t>
          </a:r>
          <a:r>
            <a:rPr lang="en-US" sz="2700" b="1" kern="1200">
              <a:latin typeface="Walbaum Display Light"/>
            </a:rPr>
            <a:t>quick access to information</a:t>
          </a:r>
          <a:r>
            <a:rPr lang="en-US" sz="2700" b="0" kern="1200">
              <a:latin typeface="Walbaum Display Light"/>
            </a:rPr>
            <a:t> and </a:t>
          </a:r>
          <a:r>
            <a:rPr lang="en-US" sz="2700" b="1" kern="1200">
              <a:latin typeface="Walbaum Display Light"/>
            </a:rPr>
            <a:t>personalization</a:t>
          </a:r>
          <a:r>
            <a:rPr lang="en-US" sz="2700" kern="1200">
              <a:latin typeface="Walbaum Display Light"/>
            </a:rPr>
            <a:t>.</a:t>
          </a:r>
          <a:endParaRPr lang="pl-PL" sz="2700" kern="1200"/>
        </a:p>
      </dsp:txBody>
      <dsp:txXfrm>
        <a:off x="516933" y="1846646"/>
        <a:ext cx="3780238" cy="1453628"/>
      </dsp:txXfrm>
    </dsp:sp>
    <dsp:sp modelId="{A8F259AC-E7B7-4D52-8DA5-E3176E614522}">
      <dsp:nvSpPr>
        <dsp:cNvPr id="0" name=""/>
        <dsp:cNvSpPr/>
      </dsp:nvSpPr>
      <dsp:spPr>
        <a:xfrm>
          <a:off x="943419" y="3602845"/>
          <a:ext cx="5346046" cy="1544076"/>
        </a:xfrm>
        <a:prstGeom prst="roundRect">
          <a:avLst>
            <a:gd name="adj" fmla="val 10000"/>
          </a:avLst>
        </a:prstGeom>
        <a:solidFill>
          <a:schemeClr val="accent2">
            <a:hueOff val="298973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It does not create a </a:t>
          </a:r>
          <a:r>
            <a:rPr lang="en-US" sz="2700" b="1" kern="1200"/>
            <a:t>visually appealing</a:t>
          </a:r>
          <a:r>
            <a:rPr lang="en-US" sz="2700" kern="1200"/>
            <a:t> experience.</a:t>
          </a:r>
        </a:p>
      </dsp:txBody>
      <dsp:txXfrm>
        <a:off x="988643" y="3648069"/>
        <a:ext cx="3780238" cy="1453628"/>
      </dsp:txXfrm>
    </dsp:sp>
    <dsp:sp modelId="{27995100-A60C-48D4-8C58-C7D2036A1D08}">
      <dsp:nvSpPr>
        <dsp:cNvPr id="0" name=""/>
        <dsp:cNvSpPr/>
      </dsp:nvSpPr>
      <dsp:spPr>
        <a:xfrm>
          <a:off x="4342396" y="1170924"/>
          <a:ext cx="1003649" cy="100364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4568217" y="1170924"/>
        <a:ext cx="552007" cy="755246"/>
      </dsp:txXfrm>
    </dsp:sp>
    <dsp:sp modelId="{F462F985-036C-436F-BDB3-F135585B75DA}">
      <dsp:nvSpPr>
        <dsp:cNvPr id="0" name=""/>
        <dsp:cNvSpPr/>
      </dsp:nvSpPr>
      <dsp:spPr>
        <a:xfrm>
          <a:off x="4814106" y="2962053"/>
          <a:ext cx="1003649" cy="100364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3689747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3689747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l-PL" sz="2000" kern="1200"/>
        </a:p>
      </dsp:txBody>
      <dsp:txXfrm>
        <a:off x="5039927" y="2962053"/>
        <a:ext cx="552007" cy="75524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B19CFA-B02E-4829-9B61-C354701E954A}">
      <dsp:nvSpPr>
        <dsp:cNvPr id="0" name=""/>
        <dsp:cNvSpPr/>
      </dsp:nvSpPr>
      <dsp:spPr>
        <a:xfrm>
          <a:off x="0" y="531931"/>
          <a:ext cx="7424423" cy="13478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l-PL" sz="2400" b="1" kern="1200" err="1"/>
            <a:t>Increased</a:t>
          </a:r>
          <a:r>
            <a:rPr lang="pl-PL" sz="2400" b="1" kern="1200"/>
            <a:t> </a:t>
          </a:r>
          <a:r>
            <a:rPr lang="pl-PL" sz="2400" b="1" kern="1200" err="1"/>
            <a:t>user</a:t>
          </a:r>
          <a:r>
            <a:rPr lang="pl-PL" sz="2400" b="1" kern="1200"/>
            <a:t> engagement</a:t>
          </a:r>
          <a:r>
            <a:rPr lang="pl-PL" sz="2400" kern="1200"/>
            <a:t>: With a </a:t>
          </a:r>
          <a:r>
            <a:rPr lang="pl-PL" sz="2400" kern="1200" err="1"/>
            <a:t>more</a:t>
          </a:r>
          <a:r>
            <a:rPr lang="pl-PL" sz="2400" kern="1200"/>
            <a:t> </a:t>
          </a:r>
          <a:r>
            <a:rPr lang="pl-PL" sz="2400" kern="1200" err="1"/>
            <a:t>appealing</a:t>
          </a:r>
          <a:r>
            <a:rPr lang="pl-PL" sz="2400" kern="1200"/>
            <a:t>, </a:t>
          </a:r>
          <a:r>
            <a:rPr lang="pl-PL" sz="2400" kern="1200" err="1"/>
            <a:t>personalized</a:t>
          </a:r>
          <a:r>
            <a:rPr lang="pl-PL" sz="2400" kern="1200"/>
            <a:t> </a:t>
          </a:r>
          <a:r>
            <a:rPr lang="pl-PL" sz="2400" kern="1200" err="1"/>
            <a:t>interface</a:t>
          </a:r>
          <a:r>
            <a:rPr lang="pl-PL" sz="2400" kern="1200"/>
            <a:t>, </a:t>
          </a:r>
          <a:r>
            <a:rPr lang="pl-PL" sz="2400" kern="1200" err="1"/>
            <a:t>customers</a:t>
          </a:r>
          <a:r>
            <a:rPr lang="pl-PL" sz="2400" kern="1200"/>
            <a:t> </a:t>
          </a:r>
          <a:r>
            <a:rPr lang="pl-PL" sz="2400" kern="1200" err="1"/>
            <a:t>are</a:t>
          </a:r>
          <a:r>
            <a:rPr lang="pl-PL" sz="2400" kern="1200"/>
            <a:t> </a:t>
          </a:r>
          <a:r>
            <a:rPr lang="pl-PL" sz="2400" kern="1200" err="1"/>
            <a:t>more</a:t>
          </a:r>
          <a:r>
            <a:rPr lang="pl-PL" sz="2400" kern="1200"/>
            <a:t> </a:t>
          </a:r>
          <a:r>
            <a:rPr lang="pl-PL" sz="2400" kern="1200" err="1"/>
            <a:t>likely</a:t>
          </a:r>
          <a:r>
            <a:rPr lang="pl-PL" sz="2400" kern="1200"/>
            <a:t> to </a:t>
          </a:r>
          <a:r>
            <a:rPr lang="pl-PL" sz="2400" kern="1200" err="1"/>
            <a:t>interact</a:t>
          </a:r>
          <a:r>
            <a:rPr lang="pl-PL" sz="2400" kern="1200"/>
            <a:t> with the platform.</a:t>
          </a:r>
          <a:endParaRPr lang="en-US" sz="2400" kern="1200"/>
        </a:p>
      </dsp:txBody>
      <dsp:txXfrm>
        <a:off x="65796" y="597727"/>
        <a:ext cx="7292831" cy="1216248"/>
      </dsp:txXfrm>
    </dsp:sp>
    <dsp:sp modelId="{E1919CFC-A642-4E3C-9F14-476E3C0A1DC2}">
      <dsp:nvSpPr>
        <dsp:cNvPr id="0" name=""/>
        <dsp:cNvSpPr/>
      </dsp:nvSpPr>
      <dsp:spPr>
        <a:xfrm>
          <a:off x="0" y="1948892"/>
          <a:ext cx="7424423" cy="1347840"/>
        </a:xfrm>
        <a:prstGeom prst="roundRect">
          <a:avLst/>
        </a:prstGeom>
        <a:solidFill>
          <a:schemeClr val="accent2">
            <a:hueOff val="149486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l-PL" sz="2400" b="1" kern="1200" err="1"/>
            <a:t>Enhanced</a:t>
          </a:r>
          <a:r>
            <a:rPr lang="pl-PL" sz="2400" b="1" kern="1200"/>
            <a:t> </a:t>
          </a:r>
          <a:r>
            <a:rPr lang="pl-PL" sz="2400" b="1" kern="1200" err="1"/>
            <a:t>user</a:t>
          </a:r>
          <a:r>
            <a:rPr lang="pl-PL" sz="2400" b="1" kern="1200"/>
            <a:t> </a:t>
          </a:r>
          <a:r>
            <a:rPr lang="pl-PL" sz="2400" b="1" kern="1200" err="1"/>
            <a:t>satisfaction</a:t>
          </a:r>
          <a:r>
            <a:rPr lang="pl-PL" sz="2400" kern="1200"/>
            <a:t>: </a:t>
          </a:r>
          <a:r>
            <a:rPr lang="pl-PL" sz="2400" kern="1200" err="1"/>
            <a:t>Providing</a:t>
          </a:r>
          <a:r>
            <a:rPr lang="pl-PL" sz="2400" kern="1200"/>
            <a:t> </a:t>
          </a:r>
          <a:r>
            <a:rPr lang="pl-PL" sz="2400" kern="1200" err="1"/>
            <a:t>useful</a:t>
          </a:r>
          <a:r>
            <a:rPr lang="pl-PL" sz="2400" kern="1200"/>
            <a:t>, </a:t>
          </a:r>
          <a:r>
            <a:rPr lang="pl-PL" sz="2400" kern="1200" err="1"/>
            <a:t>easily</a:t>
          </a:r>
          <a:r>
            <a:rPr lang="pl-PL" sz="2400" kern="1200"/>
            <a:t> </a:t>
          </a:r>
          <a:r>
            <a:rPr lang="pl-PL" sz="2400" kern="1200" err="1"/>
            <a:t>accessible</a:t>
          </a:r>
          <a:r>
            <a:rPr lang="pl-PL" sz="2400" kern="1200"/>
            <a:t> </a:t>
          </a:r>
          <a:r>
            <a:rPr lang="pl-PL" sz="2400" kern="1200" err="1"/>
            <a:t>information</a:t>
          </a:r>
          <a:r>
            <a:rPr lang="pl-PL" sz="2400" kern="1200"/>
            <a:t> </a:t>
          </a:r>
          <a:r>
            <a:rPr lang="pl-PL" sz="2400" kern="1200" err="1"/>
            <a:t>directly</a:t>
          </a:r>
          <a:r>
            <a:rPr lang="pl-PL" sz="2400" kern="1200"/>
            <a:t> from the login </a:t>
          </a:r>
          <a:r>
            <a:rPr lang="pl-PL" sz="2400" kern="1200" err="1"/>
            <a:t>page</a:t>
          </a:r>
          <a:r>
            <a:rPr lang="pl-PL" sz="2400" kern="1200"/>
            <a:t>.</a:t>
          </a:r>
          <a:endParaRPr lang="en-US" sz="2400" kern="1200"/>
        </a:p>
      </dsp:txBody>
      <dsp:txXfrm>
        <a:off x="65796" y="2014688"/>
        <a:ext cx="7292831" cy="1216248"/>
      </dsp:txXfrm>
    </dsp:sp>
    <dsp:sp modelId="{603B9953-371D-4716-A05E-87CCF55DD685}">
      <dsp:nvSpPr>
        <dsp:cNvPr id="0" name=""/>
        <dsp:cNvSpPr/>
      </dsp:nvSpPr>
      <dsp:spPr>
        <a:xfrm>
          <a:off x="0" y="3365852"/>
          <a:ext cx="7424423" cy="1347840"/>
        </a:xfrm>
        <a:prstGeom prst="roundRect">
          <a:avLst/>
        </a:prstGeom>
        <a:solidFill>
          <a:schemeClr val="accent2">
            <a:hueOff val="2989739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pl-PL" sz="2400" b="1" kern="1200" err="1"/>
            <a:t>Boosted</a:t>
          </a:r>
          <a:r>
            <a:rPr lang="pl-PL" sz="2400" b="1" kern="1200"/>
            <a:t> </a:t>
          </a:r>
          <a:r>
            <a:rPr lang="pl-PL" sz="2400" b="1" kern="1200" err="1"/>
            <a:t>brand</a:t>
          </a:r>
          <a:r>
            <a:rPr lang="pl-PL" sz="2400" b="1" kern="1200"/>
            <a:t> image</a:t>
          </a:r>
          <a:r>
            <a:rPr lang="pl-PL" sz="2400" kern="1200"/>
            <a:t>: A modern, </a:t>
          </a:r>
          <a:r>
            <a:rPr lang="pl-PL" sz="2400" kern="1200" err="1"/>
            <a:t>well-designed</a:t>
          </a:r>
          <a:r>
            <a:rPr lang="pl-PL" sz="2400" kern="1200"/>
            <a:t> </a:t>
          </a:r>
          <a:r>
            <a:rPr lang="pl-PL" sz="2400" kern="1200" err="1"/>
            <a:t>widget</a:t>
          </a:r>
          <a:r>
            <a:rPr lang="pl-PL" sz="2400" kern="1200"/>
            <a:t> </a:t>
          </a:r>
          <a:r>
            <a:rPr lang="pl-PL" sz="2400" kern="1200" err="1"/>
            <a:t>can</a:t>
          </a:r>
          <a:r>
            <a:rPr lang="pl-PL" sz="2400" kern="1200"/>
            <a:t> </a:t>
          </a:r>
          <a:r>
            <a:rPr lang="pl-PL" sz="2400" kern="1200" err="1"/>
            <a:t>improve</a:t>
          </a:r>
          <a:r>
            <a:rPr lang="pl-PL" sz="2400" kern="1200"/>
            <a:t> the </a:t>
          </a:r>
          <a:r>
            <a:rPr lang="pl-PL" sz="2400" kern="1200" err="1"/>
            <a:t>perception</a:t>
          </a:r>
          <a:r>
            <a:rPr lang="pl-PL" sz="2400" kern="1200"/>
            <a:t> of Commerzbank as </a:t>
          </a:r>
          <a:r>
            <a:rPr lang="pl-PL" sz="2400" kern="1200" err="1"/>
            <a:t>an</a:t>
          </a:r>
          <a:r>
            <a:rPr lang="pl-PL" sz="2400" kern="1200"/>
            <a:t> </a:t>
          </a:r>
          <a:r>
            <a:rPr lang="pl-PL" sz="2400" kern="1200" err="1"/>
            <a:t>innovative</a:t>
          </a:r>
          <a:r>
            <a:rPr lang="pl-PL" sz="2400" kern="1200"/>
            <a:t>, </a:t>
          </a:r>
          <a:r>
            <a:rPr lang="pl-PL" sz="2400" kern="1200" err="1"/>
            <a:t>customer-centric</a:t>
          </a:r>
          <a:r>
            <a:rPr lang="pl-PL" sz="2400" kern="1200"/>
            <a:t> bank.</a:t>
          </a:r>
          <a:endParaRPr lang="en-US" sz="2400" kern="1200"/>
        </a:p>
      </dsp:txBody>
      <dsp:txXfrm>
        <a:off x="65796" y="3431648"/>
        <a:ext cx="7292831" cy="12162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83343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40686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212294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274045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711862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105112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839802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440171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832567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437349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400537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10/20/2024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888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62" r:id="rId4"/>
    <p:sldLayoutId id="2147483663" r:id="rId5"/>
    <p:sldLayoutId id="2147483668" r:id="rId6"/>
    <p:sldLayoutId id="2147483664" r:id="rId7"/>
    <p:sldLayoutId id="2147483665" r:id="rId8"/>
    <p:sldLayoutId id="2147483666" r:id="rId9"/>
    <p:sldLayoutId id="2147483667" r:id="rId10"/>
    <p:sldLayoutId id="214748366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9">
            <a:extLst>
              <a:ext uri="{FF2B5EF4-FFF2-40B4-BE49-F238E27FC236}">
                <a16:creationId xmlns:a16="http://schemas.microsoft.com/office/drawing/2014/main" id="{82950D9A-4705-4314-961A-4F88B2CE4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41">
            <a:extLst>
              <a:ext uri="{FF2B5EF4-FFF2-40B4-BE49-F238E27FC236}">
                <a16:creationId xmlns:a16="http://schemas.microsoft.com/office/drawing/2014/main" id="{B13969F2-ED52-4E5C-B3FC-01E01B8B9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2"/>
            <a:ext cx="12192000" cy="68573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871870" y="749595"/>
            <a:ext cx="5645888" cy="3902149"/>
          </a:xfrm>
        </p:spPr>
        <p:txBody>
          <a:bodyPr anchor="t">
            <a:normAutofit/>
          </a:bodyPr>
          <a:lstStyle/>
          <a:p>
            <a:pPr algn="l"/>
            <a:r>
              <a:rPr lang="pl-PL" sz="5100" b="1" err="1"/>
              <a:t>Widget</a:t>
            </a:r>
            <a:r>
              <a:rPr lang="pl-PL" sz="5100" b="1"/>
              <a:t> panel for </a:t>
            </a:r>
            <a:r>
              <a:rPr lang="pl-PL" sz="5100" b="1" err="1"/>
              <a:t>commerzbank</a:t>
            </a:r>
            <a:endParaRPr lang="pl-PL" sz="5100" b="1"/>
          </a:p>
        </p:txBody>
      </p:sp>
      <p:pic>
        <p:nvPicPr>
          <p:cNvPr id="3" name="Obraz 2" descr="Wykres niebieskiego świeczki">
            <a:extLst>
              <a:ext uri="{FF2B5EF4-FFF2-40B4-BE49-F238E27FC236}">
                <a16:creationId xmlns:a16="http://schemas.microsoft.com/office/drawing/2014/main" id="{25C7CC3E-B93D-0A8E-0347-1BD65AABD1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931" r="22778" b="2"/>
          <a:stretch/>
        </p:blipFill>
        <p:spPr>
          <a:xfrm>
            <a:off x="5879804" y="-6350"/>
            <a:ext cx="6312196" cy="6874330"/>
          </a:xfrm>
          <a:custGeom>
            <a:avLst/>
            <a:gdLst/>
            <a:ahLst/>
            <a:cxnLst/>
            <a:rect l="l" t="t" r="r" b="b"/>
            <a:pathLst>
              <a:path w="6312196" h="6874330">
                <a:moveTo>
                  <a:pt x="2047193" y="0"/>
                </a:moveTo>
                <a:lnTo>
                  <a:pt x="6312196" y="0"/>
                </a:lnTo>
                <a:lnTo>
                  <a:pt x="6312196" y="6874330"/>
                </a:lnTo>
                <a:lnTo>
                  <a:pt x="0" y="6874330"/>
                </a:lnTo>
                <a:close/>
              </a:path>
            </a:pathLst>
          </a:custGeom>
        </p:spPr>
      </p:pic>
      <p:cxnSp>
        <p:nvCxnSpPr>
          <p:cNvPr id="39" name="Straight Connector 43">
            <a:extLst>
              <a:ext uri="{FF2B5EF4-FFF2-40B4-BE49-F238E27FC236}">
                <a16:creationId xmlns:a16="http://schemas.microsoft.com/office/drawing/2014/main" id="{13AC671C-E66F-43C5-A66A-C477339D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634715" y="0"/>
            <a:ext cx="914401" cy="685734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031716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>
            <a:extLst>
              <a:ext uri="{FF2B5EF4-FFF2-40B4-BE49-F238E27FC236}">
                <a16:creationId xmlns:a16="http://schemas.microsoft.com/office/drawing/2014/main" id="{75A5BB70-1673-4097-A7F8-BCF5F4F19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23">
            <a:extLst>
              <a:ext uri="{FF2B5EF4-FFF2-40B4-BE49-F238E27FC236}">
                <a16:creationId xmlns:a16="http://schemas.microsoft.com/office/drawing/2014/main" id="{7AA72C55-67D2-47FE-9C0B-01A954C8BF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4307196" cy="6857998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2320626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320626 w 6125882"/>
              <a:gd name="connsiteY4" fmla="*/ 0 h 6857998"/>
              <a:gd name="connsiteX0" fmla="*/ 2034528 w 5839784"/>
              <a:gd name="connsiteY0" fmla="*/ 0 h 6857998"/>
              <a:gd name="connsiteX1" fmla="*/ 5839784 w 5839784"/>
              <a:gd name="connsiteY1" fmla="*/ 0 h 6857998"/>
              <a:gd name="connsiteX2" fmla="*/ 5839784 w 5839784"/>
              <a:gd name="connsiteY2" fmla="*/ 6857998 h 6857998"/>
              <a:gd name="connsiteX3" fmla="*/ 0 w 5839784"/>
              <a:gd name="connsiteY3" fmla="*/ 6856093 h 6857998"/>
              <a:gd name="connsiteX4" fmla="*/ 2034528 w 5839784"/>
              <a:gd name="connsiteY4" fmla="*/ 0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9784" h="6857998">
                <a:moveTo>
                  <a:pt x="2034528" y="0"/>
                </a:moveTo>
                <a:lnTo>
                  <a:pt x="5839784" y="0"/>
                </a:lnTo>
                <a:lnTo>
                  <a:pt x="5839784" y="6857998"/>
                </a:lnTo>
                <a:lnTo>
                  <a:pt x="0" y="6856093"/>
                </a:lnTo>
                <a:lnTo>
                  <a:pt x="2034528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034E0D8A-A74B-F91C-620B-76350AC4F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822" y="2518682"/>
            <a:ext cx="4947138" cy="2866957"/>
          </a:xfrm>
        </p:spPr>
        <p:txBody>
          <a:bodyPr vert="horz" lIns="91440" tIns="45720" rIns="91440" bIns="45720" rtlCol="0" anchor="t">
            <a:normAutofit/>
          </a:bodyPr>
          <a:lstStyle/>
          <a:p>
            <a:br>
              <a:rPr lang="en-US" sz="3600" i="1" kern="1200" cap="all" baseline="0"/>
            </a:br>
            <a:r>
              <a:rPr lang="en-US" b="1" i="1" kern="1200" cap="all" baseline="0">
                <a:latin typeface="+mj-lt"/>
                <a:ea typeface="+mj-ea"/>
                <a:cs typeface="+mj-cs"/>
              </a:rPr>
              <a:t>no</a:t>
            </a:r>
            <a:r>
              <a:rPr lang="en-US" b="1"/>
              <a:t>_[]_</a:t>
            </a:r>
            <a:r>
              <a:rPr lang="en-US" b="1" i="1" kern="1200" cap="all" baseline="0">
                <a:latin typeface="+mj-lt"/>
                <a:ea typeface="+mj-ea"/>
                <a:cs typeface="+mj-cs"/>
              </a:rPr>
              <a:t>brackets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ED23ACC-C318-4DEB-B776-570408C7FB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20896" y="4496637"/>
            <a:ext cx="3764149" cy="236136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C5D9BE15-6B66-4F4C-B41A-B2A4C30490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884066"/>
            <a:ext cx="3140110" cy="497393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6" name="Symbol zastępczy zawartości 2">
            <a:extLst>
              <a:ext uri="{FF2B5EF4-FFF2-40B4-BE49-F238E27FC236}">
                <a16:creationId xmlns:a16="http://schemas.microsoft.com/office/drawing/2014/main" id="{44A7970C-D7BE-9EE2-D2AC-AD4C05C11F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6328194"/>
              </p:ext>
            </p:extLst>
          </p:nvPr>
        </p:nvGraphicFramePr>
        <p:xfrm>
          <a:off x="4788040" y="728505"/>
          <a:ext cx="6541475" cy="52653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3301087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91" name="Rectangle 90">
            <a:extLst>
              <a:ext uri="{FF2B5EF4-FFF2-40B4-BE49-F238E27FC236}">
                <a16:creationId xmlns:a16="http://schemas.microsoft.com/office/drawing/2014/main" id="{A6CA7A60-8DF8-4B78-BFE3-B372B90AB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23">
            <a:extLst>
              <a:ext uri="{FF2B5EF4-FFF2-40B4-BE49-F238E27FC236}">
                <a16:creationId xmlns:a16="http://schemas.microsoft.com/office/drawing/2014/main" id="{FF4BD241-F172-410B-B0DE-9D7344B35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1" y="0"/>
            <a:ext cx="4850735" cy="6857998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2320626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320626 w 6125882"/>
              <a:gd name="connsiteY4" fmla="*/ 0 h 6857998"/>
              <a:gd name="connsiteX0" fmla="*/ 2034528 w 5839784"/>
              <a:gd name="connsiteY0" fmla="*/ 0 h 6857998"/>
              <a:gd name="connsiteX1" fmla="*/ 5839784 w 5839784"/>
              <a:gd name="connsiteY1" fmla="*/ 0 h 6857998"/>
              <a:gd name="connsiteX2" fmla="*/ 5839784 w 5839784"/>
              <a:gd name="connsiteY2" fmla="*/ 6857998 h 6857998"/>
              <a:gd name="connsiteX3" fmla="*/ 0 w 5839784"/>
              <a:gd name="connsiteY3" fmla="*/ 6856093 h 6857998"/>
              <a:gd name="connsiteX4" fmla="*/ 2034528 w 5839784"/>
              <a:gd name="connsiteY4" fmla="*/ 0 h 6857998"/>
              <a:gd name="connsiteX0" fmla="*/ 2482758 w 5839784"/>
              <a:gd name="connsiteY0" fmla="*/ 10951 h 6857998"/>
              <a:gd name="connsiteX1" fmla="*/ 5839784 w 5839784"/>
              <a:gd name="connsiteY1" fmla="*/ 0 h 6857998"/>
              <a:gd name="connsiteX2" fmla="*/ 5839784 w 5839784"/>
              <a:gd name="connsiteY2" fmla="*/ 6857998 h 6857998"/>
              <a:gd name="connsiteX3" fmla="*/ 0 w 5839784"/>
              <a:gd name="connsiteY3" fmla="*/ 6856093 h 6857998"/>
              <a:gd name="connsiteX4" fmla="*/ 2482758 w 5839784"/>
              <a:gd name="connsiteY4" fmla="*/ 10951 h 6857998"/>
              <a:gd name="connsiteX0" fmla="*/ 2495565 w 5839784"/>
              <a:gd name="connsiteY0" fmla="*/ 0 h 6857998"/>
              <a:gd name="connsiteX1" fmla="*/ 5839784 w 5839784"/>
              <a:gd name="connsiteY1" fmla="*/ 0 h 6857998"/>
              <a:gd name="connsiteX2" fmla="*/ 5839784 w 5839784"/>
              <a:gd name="connsiteY2" fmla="*/ 6857998 h 6857998"/>
              <a:gd name="connsiteX3" fmla="*/ 0 w 5839784"/>
              <a:gd name="connsiteY3" fmla="*/ 6856093 h 6857998"/>
              <a:gd name="connsiteX4" fmla="*/ 2495565 w 5839784"/>
              <a:gd name="connsiteY4" fmla="*/ 0 h 6857998"/>
              <a:gd name="connsiteX0" fmla="*/ 2328480 w 5672699"/>
              <a:gd name="connsiteY0" fmla="*/ 0 h 6857998"/>
              <a:gd name="connsiteX1" fmla="*/ 5672699 w 5672699"/>
              <a:gd name="connsiteY1" fmla="*/ 0 h 6857998"/>
              <a:gd name="connsiteX2" fmla="*/ 5672699 w 5672699"/>
              <a:gd name="connsiteY2" fmla="*/ 6857998 h 6857998"/>
              <a:gd name="connsiteX3" fmla="*/ 0 w 5672699"/>
              <a:gd name="connsiteY3" fmla="*/ 6856093 h 6857998"/>
              <a:gd name="connsiteX4" fmla="*/ 2328480 w 5672699"/>
              <a:gd name="connsiteY4" fmla="*/ 0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72699" h="6857998">
                <a:moveTo>
                  <a:pt x="2328480" y="0"/>
                </a:moveTo>
                <a:lnTo>
                  <a:pt x="5672699" y="0"/>
                </a:lnTo>
                <a:lnTo>
                  <a:pt x="5672699" y="6857998"/>
                </a:lnTo>
                <a:lnTo>
                  <a:pt x="0" y="6856093"/>
                </a:lnTo>
                <a:lnTo>
                  <a:pt x="232848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B109E786-A6C2-FD2C-4304-55415B823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434" y="461282"/>
            <a:ext cx="3894543" cy="356982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b="1" i="0">
                <a:ea typeface="+mj-lt"/>
                <a:cs typeface="+mj-lt"/>
              </a:rPr>
              <a:t>The Problem We Solve</a:t>
            </a:r>
            <a:endParaRPr lang="pl-PL" sz="5400" b="1"/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F1CEFB97-33B1-4F90-A6B8-EAA26EEA1E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93" y="4305300"/>
            <a:ext cx="4515220" cy="25527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9" name="Symbol zastępczy tekstu 3">
            <a:extLst>
              <a:ext uri="{FF2B5EF4-FFF2-40B4-BE49-F238E27FC236}">
                <a16:creationId xmlns:a16="http://schemas.microsoft.com/office/drawing/2014/main" id="{B0C80BD2-8D74-DD73-5AB5-C34A18A206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0181019"/>
              </p:ext>
            </p:extLst>
          </p:nvPr>
        </p:nvGraphicFramePr>
        <p:xfrm>
          <a:off x="5146923" y="832268"/>
          <a:ext cx="6289466" cy="51469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975644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1" name="Straight Connector 279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2" name="Straight Connector 281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Connector 283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Straight Connector 285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5" name="Straight Connector 287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Straight Connector 289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7" name="Straight Connector 291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8" name="Rectangle 293">
            <a:extLst>
              <a:ext uri="{FF2B5EF4-FFF2-40B4-BE49-F238E27FC236}">
                <a16:creationId xmlns:a16="http://schemas.microsoft.com/office/drawing/2014/main" id="{18576E04-BA34-4597-8F97-B162CC6EB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" name="Rectangle 295">
            <a:extLst>
              <a:ext uri="{FF2B5EF4-FFF2-40B4-BE49-F238E27FC236}">
                <a16:creationId xmlns:a16="http://schemas.microsoft.com/office/drawing/2014/main" id="{DE042673-822C-46F2-A208-165D88D07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3"/>
            <a:ext cx="12192000" cy="20089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0" name="Straight Connector 297">
            <a:extLst>
              <a:ext uri="{FF2B5EF4-FFF2-40B4-BE49-F238E27FC236}">
                <a16:creationId xmlns:a16="http://schemas.microsoft.com/office/drawing/2014/main" id="{66BEB57C-767A-46B2-9BA5-F4F819024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1" name="Straight Connector 299">
            <a:extLst>
              <a:ext uri="{FF2B5EF4-FFF2-40B4-BE49-F238E27FC236}">
                <a16:creationId xmlns:a16="http://schemas.microsoft.com/office/drawing/2014/main" id="{CC3477A7-8AEF-46BF-AC02-D5FC1E680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78117" y="0"/>
            <a:ext cx="340591" cy="200955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2" name="Straight Connector 301">
            <a:extLst>
              <a:ext uri="{FF2B5EF4-FFF2-40B4-BE49-F238E27FC236}">
                <a16:creationId xmlns:a16="http://schemas.microsoft.com/office/drawing/2014/main" id="{C018B765-6717-4B34-BFEF-724385420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0" y="1299548"/>
            <a:ext cx="1769035" cy="69557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3" name="Straight Connector 303">
            <a:extLst>
              <a:ext uri="{FF2B5EF4-FFF2-40B4-BE49-F238E27FC236}">
                <a16:creationId xmlns:a16="http://schemas.microsoft.com/office/drawing/2014/main" id="{145F12F5-726F-4271-BC7E-64F830BAD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1150" y="1171094"/>
            <a:ext cx="4860850" cy="82402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Straight Connector 305">
            <a:extLst>
              <a:ext uri="{FF2B5EF4-FFF2-40B4-BE49-F238E27FC236}">
                <a16:creationId xmlns:a16="http://schemas.microsoft.com/office/drawing/2014/main" id="{6F5DB7FB-9146-42E5-86F5-98E06A0DC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8968704" y="0"/>
            <a:ext cx="2147217" cy="199511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ytuł 1">
            <a:extLst>
              <a:ext uri="{FF2B5EF4-FFF2-40B4-BE49-F238E27FC236}">
                <a16:creationId xmlns:a16="http://schemas.microsoft.com/office/drawing/2014/main" id="{940CBC34-1CB6-5281-F488-21FA91046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399"/>
            <a:ext cx="8279559" cy="10955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 b="1" i="0"/>
              <a:t>Our widget</a:t>
            </a:r>
          </a:p>
        </p:txBody>
      </p:sp>
      <p:cxnSp>
        <p:nvCxnSpPr>
          <p:cNvPr id="325" name="Straight Connector 307">
            <a:extLst>
              <a:ext uri="{FF2B5EF4-FFF2-40B4-BE49-F238E27FC236}">
                <a16:creationId xmlns:a16="http://schemas.microsoft.com/office/drawing/2014/main" id="{D96FB07B-2FCF-46DD-933B-15CB99718E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94353" y="-14436"/>
            <a:ext cx="239059" cy="200955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1" name="Grafika 170" descr="Obraz kontur">
            <a:extLst>
              <a:ext uri="{FF2B5EF4-FFF2-40B4-BE49-F238E27FC236}">
                <a16:creationId xmlns:a16="http://schemas.microsoft.com/office/drawing/2014/main" id="{09125ADE-1EC5-94BF-3B0F-580C834EF1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94669" y="2768822"/>
            <a:ext cx="1355595" cy="1322465"/>
          </a:xfrm>
          <a:prstGeom prst="rect">
            <a:avLst/>
          </a:prstGeom>
        </p:spPr>
      </p:pic>
      <p:pic>
        <p:nvPicPr>
          <p:cNvPr id="172" name="Grafika 171" descr="Dobry pomysł kontur">
            <a:extLst>
              <a:ext uri="{FF2B5EF4-FFF2-40B4-BE49-F238E27FC236}">
                <a16:creationId xmlns:a16="http://schemas.microsoft.com/office/drawing/2014/main" id="{2E46985B-81ED-DD74-E296-AF6ABDEFD5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33821" y="2845878"/>
            <a:ext cx="1443943" cy="1421857"/>
          </a:xfrm>
          <a:prstGeom prst="rect">
            <a:avLst/>
          </a:prstGeom>
        </p:spPr>
      </p:pic>
      <p:sp>
        <p:nvSpPr>
          <p:cNvPr id="356" name="pole tekstowe 355">
            <a:extLst>
              <a:ext uri="{FF2B5EF4-FFF2-40B4-BE49-F238E27FC236}">
                <a16:creationId xmlns:a16="http://schemas.microsoft.com/office/drawing/2014/main" id="{CDA0E271-FF0C-F60A-27DC-6089212A5CAC}"/>
              </a:ext>
            </a:extLst>
          </p:cNvPr>
          <p:cNvSpPr txBox="1"/>
          <p:nvPr/>
        </p:nvSpPr>
        <p:spPr>
          <a:xfrm>
            <a:off x="1289878" y="4459357"/>
            <a:ext cx="2743200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>
                <a:latin typeface="Calibri"/>
              </a:rPr>
              <a:t>Minimal text, more visuals</a:t>
            </a:r>
            <a:r>
              <a:rPr lang="en-US" sz="1600">
                <a:latin typeface="Calibri"/>
              </a:rPr>
              <a:t>: Focusing on a clear, visual approach that enhances the user interface.</a:t>
            </a:r>
            <a:endParaRPr lang="pl-PL" sz="1600"/>
          </a:p>
        </p:txBody>
      </p:sp>
      <p:sp>
        <p:nvSpPr>
          <p:cNvPr id="357" name="pole tekstowe 356">
            <a:extLst>
              <a:ext uri="{FF2B5EF4-FFF2-40B4-BE49-F238E27FC236}">
                <a16:creationId xmlns:a16="http://schemas.microsoft.com/office/drawing/2014/main" id="{2DD29A2C-A9A8-9B33-EEF6-CFE03409CA97}"/>
              </a:ext>
            </a:extLst>
          </p:cNvPr>
          <p:cNvSpPr txBox="1"/>
          <p:nvPr/>
        </p:nvSpPr>
        <p:spPr>
          <a:xfrm>
            <a:off x="4879009" y="4459356"/>
            <a:ext cx="274320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>
                <a:solidFill>
                  <a:srgbClr val="444444"/>
                </a:solidFill>
                <a:latin typeface="Calibri"/>
                <a:cs typeface="Arial"/>
              </a:rPr>
              <a:t>Intuitive design</a:t>
            </a:r>
            <a:r>
              <a:rPr lang="en-US" sz="1600">
                <a:solidFill>
                  <a:srgbClr val="444444"/>
                </a:solidFill>
                <a:latin typeface="Calibri"/>
                <a:cs typeface="Arial"/>
              </a:rPr>
              <a:t>: Easy to navigate, offering quick access to important functions.​</a:t>
            </a:r>
            <a:endParaRPr lang="pl-PL" sz="1400"/>
          </a:p>
        </p:txBody>
      </p:sp>
      <p:sp>
        <p:nvSpPr>
          <p:cNvPr id="358" name="pole tekstowe 357">
            <a:extLst>
              <a:ext uri="{FF2B5EF4-FFF2-40B4-BE49-F238E27FC236}">
                <a16:creationId xmlns:a16="http://schemas.microsoft.com/office/drawing/2014/main" id="{E0F1475D-9191-DC07-5EDE-07FA7CA8B45C}"/>
              </a:ext>
            </a:extLst>
          </p:cNvPr>
          <p:cNvSpPr txBox="1"/>
          <p:nvPr/>
        </p:nvSpPr>
        <p:spPr>
          <a:xfrm>
            <a:off x="8446052" y="4459357"/>
            <a:ext cx="274320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>
                <a:solidFill>
                  <a:srgbClr val="444444"/>
                </a:solidFill>
                <a:latin typeface="Calibri"/>
                <a:cs typeface="Arial"/>
              </a:rPr>
              <a:t>User-friendly</a:t>
            </a:r>
            <a:r>
              <a:rPr lang="en-US" sz="1600">
                <a:solidFill>
                  <a:srgbClr val="444444"/>
                </a:solidFill>
                <a:latin typeface="Calibri"/>
                <a:cs typeface="Arial"/>
              </a:rPr>
              <a:t>: A simple, responsive layout that adapts to users' needs.​</a:t>
            </a:r>
            <a:endParaRPr lang="pl-PL" sz="1600"/>
          </a:p>
        </p:txBody>
      </p:sp>
      <p:sp>
        <p:nvSpPr>
          <p:cNvPr id="369" name="Para nawiasów 368">
            <a:extLst>
              <a:ext uri="{FF2B5EF4-FFF2-40B4-BE49-F238E27FC236}">
                <a16:creationId xmlns:a16="http://schemas.microsoft.com/office/drawing/2014/main" id="{E0A5B5CA-75EE-8067-CFF6-40290BB0F137}"/>
              </a:ext>
            </a:extLst>
          </p:cNvPr>
          <p:cNvSpPr/>
          <p:nvPr/>
        </p:nvSpPr>
        <p:spPr>
          <a:xfrm>
            <a:off x="1145427" y="4214850"/>
            <a:ext cx="3036268" cy="1587140"/>
          </a:xfrm>
          <a:prstGeom prst="bracketPair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70" name="Para nawiasów 369">
            <a:extLst>
              <a:ext uri="{FF2B5EF4-FFF2-40B4-BE49-F238E27FC236}">
                <a16:creationId xmlns:a16="http://schemas.microsoft.com/office/drawing/2014/main" id="{55E193A6-0191-E631-F913-E313FC18C11C}"/>
              </a:ext>
            </a:extLst>
          </p:cNvPr>
          <p:cNvSpPr/>
          <p:nvPr/>
        </p:nvSpPr>
        <p:spPr>
          <a:xfrm>
            <a:off x="4734558" y="4214849"/>
            <a:ext cx="3036268" cy="1587140"/>
          </a:xfrm>
          <a:prstGeom prst="bracketPair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71" name="Para nawiasów 370">
            <a:extLst>
              <a:ext uri="{FF2B5EF4-FFF2-40B4-BE49-F238E27FC236}">
                <a16:creationId xmlns:a16="http://schemas.microsoft.com/office/drawing/2014/main" id="{2C5ED416-BBA3-A681-7C1D-37483D69183C}"/>
              </a:ext>
            </a:extLst>
          </p:cNvPr>
          <p:cNvSpPr/>
          <p:nvPr/>
        </p:nvSpPr>
        <p:spPr>
          <a:xfrm>
            <a:off x="8246383" y="4203806"/>
            <a:ext cx="3036268" cy="1587140"/>
          </a:xfrm>
          <a:prstGeom prst="bracketPair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372" name="Grafika 371" descr="Znaczek — serce kontur">
            <a:extLst>
              <a:ext uri="{FF2B5EF4-FFF2-40B4-BE49-F238E27FC236}">
                <a16:creationId xmlns:a16="http://schemas.microsoft.com/office/drawing/2014/main" id="{33CCAA7E-4DFC-13F4-3A27-EA7FC37C67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205844" y="2806148"/>
            <a:ext cx="1234660" cy="1234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22684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8">
            <a:extLst>
              <a:ext uri="{FF2B5EF4-FFF2-40B4-BE49-F238E27FC236}">
                <a16:creationId xmlns:a16="http://schemas.microsoft.com/office/drawing/2014/main" id="{8B2BAECB-35E2-4DD9-8B8C-22D215DD0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Obraz 6" descr="Osoba używająca komputera">
            <a:extLst>
              <a:ext uri="{FF2B5EF4-FFF2-40B4-BE49-F238E27FC236}">
                <a16:creationId xmlns:a16="http://schemas.microsoft.com/office/drawing/2014/main" id="{EB680E85-1AF5-272D-A4BD-E467B22B2CA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158" r="23710" b="-1"/>
          <a:stretch/>
        </p:blipFill>
        <p:spPr>
          <a:xfrm>
            <a:off x="6938682" y="10"/>
            <a:ext cx="5253320" cy="6857990"/>
          </a:xfrm>
          <a:custGeom>
            <a:avLst/>
            <a:gdLst/>
            <a:ahLst/>
            <a:cxnLst/>
            <a:rect l="l" t="t" r="r" b="b"/>
            <a:pathLst>
              <a:path w="5253320" h="6858000">
                <a:moveTo>
                  <a:pt x="722088" y="0"/>
                </a:moveTo>
                <a:lnTo>
                  <a:pt x="5253320" y="0"/>
                </a:lnTo>
                <a:lnTo>
                  <a:pt x="525332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576C1E84-E281-D91E-D404-D71E2AE73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075" y="500964"/>
            <a:ext cx="6132605" cy="1738422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l-PL" sz="5400" b="1" i="0">
                <a:ea typeface="+mj-lt"/>
                <a:cs typeface="+mj-lt"/>
              </a:rPr>
              <a:t>Visual </a:t>
            </a:r>
            <a:r>
              <a:rPr lang="pl-PL" sz="5400" b="1" i="0" err="1">
                <a:ea typeface="+mj-lt"/>
                <a:cs typeface="+mj-lt"/>
              </a:rPr>
              <a:t>Representation</a:t>
            </a:r>
            <a:endParaRPr lang="pl-PL" sz="5400" b="1" i="0" err="1"/>
          </a:p>
        </p:txBody>
      </p:sp>
      <p:cxnSp>
        <p:nvCxnSpPr>
          <p:cNvPr id="40" name="Straight Connector 40">
            <a:extLst>
              <a:ext uri="{FF2B5EF4-FFF2-40B4-BE49-F238E27FC236}">
                <a16:creationId xmlns:a16="http://schemas.microsoft.com/office/drawing/2014/main" id="{13AC671C-E66F-43C5-A66A-C477339D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5528235" y="0"/>
            <a:ext cx="6663765" cy="99209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685E2F7-64C3-EC30-B601-20BE560DF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772" y="2736342"/>
            <a:ext cx="5862624" cy="411834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l-PL" sz="3600" err="1">
                <a:ea typeface="+mn-lt"/>
                <a:cs typeface="+mn-lt"/>
              </a:rPr>
              <a:t>Our</a:t>
            </a:r>
            <a:r>
              <a:rPr lang="pl-PL" sz="3600">
                <a:ea typeface="+mn-lt"/>
                <a:cs typeface="+mn-lt"/>
              </a:rPr>
              <a:t> </a:t>
            </a:r>
            <a:r>
              <a:rPr lang="pl-PL" sz="3600" err="1">
                <a:ea typeface="+mn-lt"/>
                <a:cs typeface="+mn-lt"/>
              </a:rPr>
              <a:t>widget</a:t>
            </a:r>
            <a:r>
              <a:rPr lang="pl-PL" sz="3600">
                <a:ea typeface="+mn-lt"/>
                <a:cs typeface="+mn-lt"/>
              </a:rPr>
              <a:t> </a:t>
            </a:r>
            <a:r>
              <a:rPr lang="pl-PL" sz="3600" err="1">
                <a:ea typeface="+mn-lt"/>
                <a:cs typeface="+mn-lt"/>
              </a:rPr>
              <a:t>will</a:t>
            </a:r>
            <a:r>
              <a:rPr lang="pl-PL" sz="3600">
                <a:ea typeface="+mn-lt"/>
                <a:cs typeface="+mn-lt"/>
              </a:rPr>
              <a:t> </a:t>
            </a:r>
            <a:r>
              <a:rPr lang="pl-PL" sz="3600" err="1">
                <a:ea typeface="+mn-lt"/>
                <a:cs typeface="+mn-lt"/>
              </a:rPr>
              <a:t>focus</a:t>
            </a:r>
            <a:r>
              <a:rPr lang="pl-PL" sz="3600">
                <a:ea typeface="+mn-lt"/>
                <a:cs typeface="+mn-lt"/>
              </a:rPr>
              <a:t> on </a:t>
            </a:r>
            <a:r>
              <a:rPr lang="pl-PL" sz="3600" err="1">
                <a:ea typeface="+mn-lt"/>
                <a:cs typeface="+mn-lt"/>
              </a:rPr>
              <a:t>delivering</a:t>
            </a:r>
            <a:r>
              <a:rPr lang="pl-PL" sz="3600">
                <a:ea typeface="+mn-lt"/>
                <a:cs typeface="+mn-lt"/>
              </a:rPr>
              <a:t> a </a:t>
            </a:r>
            <a:r>
              <a:rPr lang="pl-PL" sz="3600" b="1" err="1">
                <a:ea typeface="+mn-lt"/>
                <a:cs typeface="+mn-lt"/>
              </a:rPr>
              <a:t>seamless</a:t>
            </a:r>
            <a:r>
              <a:rPr lang="pl-PL" sz="3600" b="1">
                <a:ea typeface="+mn-lt"/>
                <a:cs typeface="+mn-lt"/>
              </a:rPr>
              <a:t> </a:t>
            </a:r>
            <a:r>
              <a:rPr lang="pl-PL" sz="3600" b="1" err="1">
                <a:ea typeface="+mn-lt"/>
                <a:cs typeface="+mn-lt"/>
              </a:rPr>
              <a:t>experience</a:t>
            </a:r>
            <a:r>
              <a:rPr lang="pl-PL" sz="3600">
                <a:ea typeface="+mn-lt"/>
                <a:cs typeface="+mn-lt"/>
              </a:rPr>
              <a:t> with </a:t>
            </a:r>
            <a:r>
              <a:rPr lang="pl-PL" sz="3600" b="1" err="1">
                <a:ea typeface="+mn-lt"/>
                <a:cs typeface="+mn-lt"/>
              </a:rPr>
              <a:t>intuitive</a:t>
            </a:r>
            <a:r>
              <a:rPr lang="pl-PL" sz="3600" b="1">
                <a:ea typeface="+mn-lt"/>
                <a:cs typeface="+mn-lt"/>
              </a:rPr>
              <a:t>,</a:t>
            </a:r>
            <a:r>
              <a:rPr lang="pl-PL" sz="3600">
                <a:ea typeface="+mn-lt"/>
                <a:cs typeface="+mn-lt"/>
              </a:rPr>
              <a:t> </a:t>
            </a:r>
            <a:r>
              <a:rPr lang="pl-PL" sz="3600" b="1" err="1">
                <a:ea typeface="+mn-lt"/>
                <a:cs typeface="+mn-lt"/>
              </a:rPr>
              <a:t>responsive</a:t>
            </a:r>
            <a:r>
              <a:rPr lang="pl-PL" sz="3600" b="1">
                <a:ea typeface="+mn-lt"/>
                <a:cs typeface="+mn-lt"/>
              </a:rPr>
              <a:t> design</a:t>
            </a:r>
            <a:r>
              <a:rPr lang="pl-PL" sz="3600">
                <a:ea typeface="+mn-lt"/>
                <a:cs typeface="+mn-lt"/>
              </a:rPr>
              <a:t>, and </a:t>
            </a:r>
            <a:r>
              <a:rPr lang="pl-PL" sz="3600" b="1" err="1">
                <a:ea typeface="+mn-lt"/>
                <a:cs typeface="+mn-lt"/>
              </a:rPr>
              <a:t>clear</a:t>
            </a:r>
            <a:r>
              <a:rPr lang="pl-PL" sz="3600" b="1">
                <a:ea typeface="+mn-lt"/>
                <a:cs typeface="+mn-lt"/>
              </a:rPr>
              <a:t> </a:t>
            </a:r>
            <a:r>
              <a:rPr lang="pl-PL" sz="3600" b="1" err="1">
                <a:ea typeface="+mn-lt"/>
                <a:cs typeface="+mn-lt"/>
              </a:rPr>
              <a:t>functionality</a:t>
            </a:r>
            <a:r>
              <a:rPr lang="pl-PL" sz="3600">
                <a:ea typeface="+mn-lt"/>
                <a:cs typeface="+mn-lt"/>
              </a:rPr>
              <a:t>.</a:t>
            </a:r>
            <a:endParaRPr lang="pl-PL" sz="3200"/>
          </a:p>
        </p:txBody>
      </p:sp>
      <p:sp>
        <p:nvSpPr>
          <p:cNvPr id="11" name="Para nawiasów 10">
            <a:extLst>
              <a:ext uri="{FF2B5EF4-FFF2-40B4-BE49-F238E27FC236}">
                <a16:creationId xmlns:a16="http://schemas.microsoft.com/office/drawing/2014/main" id="{9BCF1491-0362-8989-213B-CF07F0C00D7C}"/>
              </a:ext>
            </a:extLst>
          </p:cNvPr>
          <p:cNvSpPr/>
          <p:nvPr/>
        </p:nvSpPr>
        <p:spPr>
          <a:xfrm>
            <a:off x="494914" y="400116"/>
            <a:ext cx="6437658" cy="1929487"/>
          </a:xfrm>
          <a:prstGeom prst="bracketPair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0276957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36">
            <a:extLst>
              <a:ext uri="{FF2B5EF4-FFF2-40B4-BE49-F238E27FC236}">
                <a16:creationId xmlns:a16="http://schemas.microsoft.com/office/drawing/2014/main" id="{A6CA7A60-8DF8-4B78-BFE3-B372B90AB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: Shape 38">
            <a:extLst>
              <a:ext uri="{FF2B5EF4-FFF2-40B4-BE49-F238E27FC236}">
                <a16:creationId xmlns:a16="http://schemas.microsoft.com/office/drawing/2014/main" id="{469A5737-8D36-4BF8-AC7D-2AA2B6B633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968"/>
            <a:ext cx="3818316" cy="6900306"/>
          </a:xfrm>
          <a:custGeom>
            <a:avLst/>
            <a:gdLst>
              <a:gd name="connsiteX0" fmla="*/ 0 w 4584879"/>
              <a:gd name="connsiteY0" fmla="*/ 0 h 6863976"/>
              <a:gd name="connsiteX1" fmla="*/ 4584879 w 4584879"/>
              <a:gd name="connsiteY1" fmla="*/ 0 h 6863976"/>
              <a:gd name="connsiteX2" fmla="*/ 2493114 w 4584879"/>
              <a:gd name="connsiteY2" fmla="*/ 6863976 h 6863976"/>
              <a:gd name="connsiteX3" fmla="*/ 0 w 4584879"/>
              <a:gd name="connsiteY3" fmla="*/ 6863976 h 6863976"/>
              <a:gd name="connsiteX0" fmla="*/ 0 w 3818316"/>
              <a:gd name="connsiteY0" fmla="*/ 0 h 6863976"/>
              <a:gd name="connsiteX1" fmla="*/ 3818316 w 3818316"/>
              <a:gd name="connsiteY1" fmla="*/ 0 h 6863976"/>
              <a:gd name="connsiteX2" fmla="*/ 2493114 w 3818316"/>
              <a:gd name="connsiteY2" fmla="*/ 6863976 h 6863976"/>
              <a:gd name="connsiteX3" fmla="*/ 0 w 3818316"/>
              <a:gd name="connsiteY3" fmla="*/ 6863976 h 6863976"/>
              <a:gd name="connsiteX4" fmla="*/ 0 w 3818316"/>
              <a:gd name="connsiteY4" fmla="*/ 0 h 6863976"/>
              <a:gd name="connsiteX0" fmla="*/ 0 w 3818316"/>
              <a:gd name="connsiteY0" fmla="*/ 0 h 6863976"/>
              <a:gd name="connsiteX1" fmla="*/ 3818316 w 3818316"/>
              <a:gd name="connsiteY1" fmla="*/ 0 h 6863976"/>
              <a:gd name="connsiteX2" fmla="*/ 2252194 w 3818316"/>
              <a:gd name="connsiteY2" fmla="*/ 6853025 h 6863976"/>
              <a:gd name="connsiteX3" fmla="*/ 0 w 3818316"/>
              <a:gd name="connsiteY3" fmla="*/ 6863976 h 6863976"/>
              <a:gd name="connsiteX4" fmla="*/ 0 w 3818316"/>
              <a:gd name="connsiteY4" fmla="*/ 0 h 6863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8316" h="6863976">
                <a:moveTo>
                  <a:pt x="0" y="0"/>
                </a:moveTo>
                <a:lnTo>
                  <a:pt x="3818316" y="0"/>
                </a:lnTo>
                <a:lnTo>
                  <a:pt x="2252194" y="6853025"/>
                </a:lnTo>
                <a:lnTo>
                  <a:pt x="0" y="6863976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22CDD4B3-54E5-D917-F86C-7C8DE1F7C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572" y="278945"/>
            <a:ext cx="9777977" cy="1796899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 sz="4800" b="1" i="0">
                <a:ea typeface="+mj-lt"/>
                <a:cs typeface="+mj-lt"/>
              </a:rPr>
              <a:t>Benefits</a:t>
            </a:r>
            <a:r>
              <a:rPr lang="pl-PL" sz="4800" b="1" i="0">
                <a:ea typeface="+mj-lt"/>
                <a:cs typeface="+mj-lt"/>
              </a:rPr>
              <a:t> for Commerzbank</a:t>
            </a:r>
            <a:endParaRPr lang="pl-PL" sz="6000"/>
          </a:p>
        </p:txBody>
      </p:sp>
      <p:cxnSp>
        <p:nvCxnSpPr>
          <p:cNvPr id="47" name="Straight Connector 40">
            <a:extLst>
              <a:ext uri="{FF2B5EF4-FFF2-40B4-BE49-F238E27FC236}">
                <a16:creationId xmlns:a16="http://schemas.microsoft.com/office/drawing/2014/main" id="{72ECE8B0-6962-4F5B-830A-E8F8F9726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2759626"/>
            <a:ext cx="3484282" cy="409538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2">
            <a:extLst>
              <a:ext uri="{FF2B5EF4-FFF2-40B4-BE49-F238E27FC236}">
                <a16:creationId xmlns:a16="http://schemas.microsoft.com/office/drawing/2014/main" id="{FEAF673E-0279-495F-A8A9-F84D0AB5A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0" y="5259294"/>
            <a:ext cx="4748213" cy="159571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Symbol zastępczy zawartości 2">
            <a:extLst>
              <a:ext uri="{FF2B5EF4-FFF2-40B4-BE49-F238E27FC236}">
                <a16:creationId xmlns:a16="http://schemas.microsoft.com/office/drawing/2014/main" id="{69D521E4-6F6C-F1F1-1370-F27712EB6D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0413708"/>
              </p:ext>
            </p:extLst>
          </p:nvPr>
        </p:nvGraphicFramePr>
        <p:xfrm>
          <a:off x="4106586" y="788465"/>
          <a:ext cx="7424423" cy="5245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3496730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10A34275-CD0A-499C-9600-C96742FAC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852546B-EF97-46E8-A930-3A03341066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7587" y="2720800"/>
            <a:ext cx="3470809" cy="413266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2801F4A-0A74-45E0-8E5A-65A65252A3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-4540"/>
            <a:ext cx="1274412" cy="496722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D245F29-ABE7-4BB1-8164-5F4C4604B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5257800" y="0"/>
            <a:ext cx="6926614" cy="112236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ytuł 1">
            <a:extLst>
              <a:ext uri="{FF2B5EF4-FFF2-40B4-BE49-F238E27FC236}">
                <a16:creationId xmlns:a16="http://schemas.microsoft.com/office/drawing/2014/main" id="{E3A0F561-E181-6F7A-B661-4E2A231C2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014" y="1122363"/>
            <a:ext cx="3316463" cy="302530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/>
              <a:t>Our ideas for future widgets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F00EEAF-0634-4EEB-81E5-9FBC2170F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7102" y="6051582"/>
            <a:ext cx="4847312" cy="80641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3E11676-332F-449D-9A03-6CE4ED25CC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225160" y="0"/>
            <a:ext cx="3541141" cy="68580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Obraz 6" descr="Obraz zawierający tekst, zrzut ekranu, diagram, numer&#10;&#10;Opis wygenerowany automatycznie">
            <a:extLst>
              <a:ext uri="{FF2B5EF4-FFF2-40B4-BE49-F238E27FC236}">
                <a16:creationId xmlns:a16="http://schemas.microsoft.com/office/drawing/2014/main" id="{572663B6-007A-C6D7-71D9-7E39B512F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755" y="1791374"/>
            <a:ext cx="7228091" cy="327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574034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07FBFEF-D06E-B549-6468-7780D1091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7971" y="3424519"/>
            <a:ext cx="10219764" cy="1382156"/>
          </a:xfrm>
        </p:spPr>
        <p:txBody>
          <a:bodyPr/>
          <a:lstStyle/>
          <a:p>
            <a:r>
              <a:rPr lang="pl-PL" sz="3600">
                <a:ea typeface="+mj-lt"/>
                <a:cs typeface="+mj-lt"/>
              </a:rPr>
              <a:t>User-</a:t>
            </a:r>
            <a:r>
              <a:rPr lang="pl-PL" sz="3600" err="1">
                <a:ea typeface="+mj-lt"/>
                <a:cs typeface="+mj-lt"/>
              </a:rPr>
              <a:t>friendly</a:t>
            </a:r>
            <a:r>
              <a:rPr lang="pl-PL" sz="3600">
                <a:ea typeface="+mj-lt"/>
                <a:cs typeface="+mj-lt"/>
              </a:rPr>
              <a:t>. </a:t>
            </a:r>
            <a:r>
              <a:rPr lang="pl-PL" sz="3600" err="1">
                <a:ea typeface="+mj-lt"/>
                <a:cs typeface="+mj-lt"/>
              </a:rPr>
              <a:t>Efficient</a:t>
            </a:r>
            <a:r>
              <a:rPr lang="pl-PL" sz="3600">
                <a:ea typeface="+mj-lt"/>
                <a:cs typeface="+mj-lt"/>
              </a:rPr>
              <a:t>. </a:t>
            </a:r>
            <a:r>
              <a:rPr lang="pl-PL" sz="3600" err="1">
                <a:ea typeface="+mj-lt"/>
                <a:cs typeface="+mj-lt"/>
              </a:rPr>
              <a:t>Innovative</a:t>
            </a:r>
            <a:r>
              <a:rPr lang="pl-PL" sz="3600">
                <a:ea typeface="+mj-lt"/>
                <a:cs typeface="+mj-lt"/>
              </a:rPr>
              <a:t>.</a:t>
            </a:r>
            <a:endParaRPr lang="pl-PL" sz="3600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CC7557F0-74D2-18D6-80AF-36DD1B6F1C6B}"/>
              </a:ext>
            </a:extLst>
          </p:cNvPr>
          <p:cNvSpPr txBox="1"/>
          <p:nvPr/>
        </p:nvSpPr>
        <p:spPr>
          <a:xfrm>
            <a:off x="831054" y="2326378"/>
            <a:ext cx="9219357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6600" b="1" cap="all" baseline="0">
                <a:solidFill>
                  <a:srgbClr val="3B2441"/>
                </a:solidFill>
                <a:latin typeface="Walbaum Display Light"/>
              </a:rPr>
              <a:t>no_[]_brackets</a:t>
            </a:r>
            <a:endParaRPr lang="pl-PL" sz="6600" b="1"/>
          </a:p>
        </p:txBody>
      </p:sp>
    </p:spTree>
    <p:extLst>
      <p:ext uri="{BB962C8B-B14F-4D97-AF65-F5344CB8AC3E}">
        <p14:creationId xmlns:p14="http://schemas.microsoft.com/office/powerpoint/2010/main" val="371181236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AngleLinesVTI">
  <a:themeElements>
    <a:clrScheme name="AnalogousFromDarkSeed_2SEEDS">
      <a:dk1>
        <a:srgbClr val="000000"/>
      </a:dk1>
      <a:lt1>
        <a:srgbClr val="FFFFFF"/>
      </a:lt1>
      <a:dk2>
        <a:srgbClr val="3B2441"/>
      </a:dk2>
      <a:lt2>
        <a:srgbClr val="E3E8E2"/>
      </a:lt2>
      <a:accent1>
        <a:srgbClr val="9B3BB1"/>
      </a:accent1>
      <a:accent2>
        <a:srgbClr val="7C4DC3"/>
      </a:accent2>
      <a:accent3>
        <a:srgbClr val="C34DA8"/>
      </a:accent3>
      <a:accent4>
        <a:srgbClr val="B1653B"/>
      </a:accent4>
      <a:accent5>
        <a:srgbClr val="BBA149"/>
      </a:accent5>
      <a:accent6>
        <a:srgbClr val="98AD39"/>
      </a:accent6>
      <a:hlink>
        <a:srgbClr val="BF673F"/>
      </a:hlink>
      <a:folHlink>
        <a:srgbClr val="7F7F7F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AngleLinesVTI</vt:lpstr>
      <vt:lpstr>Widget panel for commerzbank</vt:lpstr>
      <vt:lpstr> no_[]_brackets</vt:lpstr>
      <vt:lpstr>The Problem We Solve</vt:lpstr>
      <vt:lpstr>Our widget</vt:lpstr>
      <vt:lpstr>Visual Representation</vt:lpstr>
      <vt:lpstr>Benefits for Commerzbank</vt:lpstr>
      <vt:lpstr>Our ideas for future widgets</vt:lpstr>
      <vt:lpstr>User-friendly. Efficient. Innovative.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2</cp:revision>
  <dcterms:created xsi:type="dcterms:W3CDTF">2024-10-19T08:02:57Z</dcterms:created>
  <dcterms:modified xsi:type="dcterms:W3CDTF">2024-10-20T09:25:43Z</dcterms:modified>
</cp:coreProperties>
</file>

<file path=docProps/thumbnail.jpeg>
</file>